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385" r:id="rId2"/>
    <p:sldId id="420" r:id="rId3"/>
    <p:sldId id="423" r:id="rId4"/>
    <p:sldId id="421" r:id="rId5"/>
  </p:sldIdLst>
  <p:sldSz cx="9144000" cy="6858000" type="screen4x3"/>
  <p:notesSz cx="6985000" cy="9271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A2BD"/>
    <a:srgbClr val="00B05A"/>
    <a:srgbClr val="005F97"/>
    <a:srgbClr val="9A785B"/>
    <a:srgbClr val="AEA4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6000" autoAdjust="0"/>
  </p:normalViewPr>
  <p:slideViewPr>
    <p:cSldViewPr snapToGrid="0" showGuides="1">
      <p:cViewPr>
        <p:scale>
          <a:sx n="70" d="100"/>
          <a:sy n="70" d="100"/>
        </p:scale>
        <p:origin x="-1884" y="-168"/>
      </p:cViewPr>
      <p:guideLst>
        <p:guide orient="horz" pos="820"/>
        <p:guide orient="horz" pos="4259"/>
        <p:guide orient="horz" pos="1142"/>
        <p:guide pos="3188"/>
        <p:guide pos="35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BA23DC7E-545F-4537-850F-CC5C2B410559}" type="datetimeFigureOut">
              <a:rPr lang="de-DE" smtClean="0"/>
              <a:pPr/>
              <a:t>04.10.2013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2885" tIns="46442" rIns="92885" bIns="46442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F67A725A-9256-4EC5-8CDB-4CC5D97770D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08330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2</a:t>
            </a:fld>
            <a:endParaRPr 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3</a:t>
            </a:fld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A725A-9256-4EC5-8CDB-4CC5D97770DD}" type="slidenum">
              <a:rPr lang="de-DE" smtClean="0"/>
              <a:pPr/>
              <a:t>4</a:t>
            </a:fld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, Headline 1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6"/>
          <p:cNvSpPr>
            <a:spLocks noGrp="1"/>
          </p:cNvSpPr>
          <p:nvPr>
            <p:ph type="pic" sz="quarter" idx="19" hasCustomPrompt="1"/>
          </p:nvPr>
        </p:nvSpPr>
        <p:spPr>
          <a:xfrm>
            <a:off x="-2625" y="-392"/>
            <a:ext cx="9154707" cy="3719344"/>
          </a:xfrm>
          <a:custGeom>
            <a:avLst/>
            <a:gdLst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0 w 9144000"/>
              <a:gd name="connsiteY3" fmla="*/ 3795713 h 3795713"/>
              <a:gd name="connsiteX4" fmla="*/ 0 w 9144000"/>
              <a:gd name="connsiteY4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0 w 9144000"/>
              <a:gd name="connsiteY4" fmla="*/ 3795713 h 3795713"/>
              <a:gd name="connsiteX5" fmla="*/ 0 w 9144000"/>
              <a:gd name="connsiteY5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242422 w 9144000"/>
              <a:gd name="connsiteY4" fmla="*/ 3787609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576113 w 9144000"/>
              <a:gd name="connsiteY4" fmla="*/ 3527591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4334 w 9148334"/>
              <a:gd name="connsiteY0" fmla="*/ 0 h 3795713"/>
              <a:gd name="connsiteX1" fmla="*/ 9148334 w 9148334"/>
              <a:gd name="connsiteY1" fmla="*/ 0 h 3795713"/>
              <a:gd name="connsiteX2" fmla="*/ 9148334 w 9148334"/>
              <a:gd name="connsiteY2" fmla="*/ 3795713 h 3795713"/>
              <a:gd name="connsiteX3" fmla="*/ 4576113 w 9148334"/>
              <a:gd name="connsiteY3" fmla="*/ 3791943 h 3795713"/>
              <a:gd name="connsiteX4" fmla="*/ 4580447 w 9148334"/>
              <a:gd name="connsiteY4" fmla="*/ 3527591 h 3795713"/>
              <a:gd name="connsiteX5" fmla="*/ 0 w 9148334"/>
              <a:gd name="connsiteY5" fmla="*/ 3527027 h 3795713"/>
              <a:gd name="connsiteX6" fmla="*/ 4334 w 9148334"/>
              <a:gd name="connsiteY6" fmla="*/ 0 h 3795713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7591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2829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53096"/>
              <a:gd name="connsiteY0" fmla="*/ 0 h 3836195"/>
              <a:gd name="connsiteX1" fmla="*/ 9148334 w 9153096"/>
              <a:gd name="connsiteY1" fmla="*/ 0 h 3836195"/>
              <a:gd name="connsiteX2" fmla="*/ 9153096 w 9153096"/>
              <a:gd name="connsiteY2" fmla="*/ 3836195 h 3836195"/>
              <a:gd name="connsiteX3" fmla="*/ 4580875 w 9153096"/>
              <a:gd name="connsiteY3" fmla="*/ 3834806 h 3836195"/>
              <a:gd name="connsiteX4" fmla="*/ 4580447 w 9153096"/>
              <a:gd name="connsiteY4" fmla="*/ 3522829 h 3836195"/>
              <a:gd name="connsiteX5" fmla="*/ 0 w 9153096"/>
              <a:gd name="connsiteY5" fmla="*/ 3527027 h 3836195"/>
              <a:gd name="connsiteX6" fmla="*/ 4334 w 9153096"/>
              <a:gd name="connsiteY6" fmla="*/ 0 h 3836195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836195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983832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0447 w 9153096"/>
              <a:gd name="connsiteY4" fmla="*/ 3522829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443375 h 3984825"/>
              <a:gd name="connsiteX6" fmla="*/ 4334 w 9153096"/>
              <a:gd name="connsiteY6" fmla="*/ 0 h 3984825"/>
              <a:gd name="connsiteX0" fmla="*/ 142 w 9148904"/>
              <a:gd name="connsiteY0" fmla="*/ 0 h 3984825"/>
              <a:gd name="connsiteX1" fmla="*/ 9144142 w 9148904"/>
              <a:gd name="connsiteY1" fmla="*/ 0 h 3984825"/>
              <a:gd name="connsiteX2" fmla="*/ 9148904 w 9148904"/>
              <a:gd name="connsiteY2" fmla="*/ 3983832 h 3984825"/>
              <a:gd name="connsiteX3" fmla="*/ 4576683 w 9148904"/>
              <a:gd name="connsiteY3" fmla="*/ 3984825 h 3984825"/>
              <a:gd name="connsiteX4" fmla="*/ 4579139 w 9148904"/>
              <a:gd name="connsiteY4" fmla="*/ 3442062 h 3984825"/>
              <a:gd name="connsiteX5" fmla="*/ 7346 w 9148904"/>
              <a:gd name="connsiteY5" fmla="*/ 3443375 h 3984825"/>
              <a:gd name="connsiteX6" fmla="*/ 142 w 9148904"/>
              <a:gd name="connsiteY6" fmla="*/ 0 h 3984825"/>
              <a:gd name="connsiteX0" fmla="*/ 15872 w 9141558"/>
              <a:gd name="connsiteY0" fmla="*/ 17308 h 3984825"/>
              <a:gd name="connsiteX1" fmla="*/ 9136796 w 9141558"/>
              <a:gd name="connsiteY1" fmla="*/ 0 h 3984825"/>
              <a:gd name="connsiteX2" fmla="*/ 9141558 w 9141558"/>
              <a:gd name="connsiteY2" fmla="*/ 3983832 h 3984825"/>
              <a:gd name="connsiteX3" fmla="*/ 4569337 w 9141558"/>
              <a:gd name="connsiteY3" fmla="*/ 3984825 h 3984825"/>
              <a:gd name="connsiteX4" fmla="*/ 4571793 w 9141558"/>
              <a:gd name="connsiteY4" fmla="*/ 3442062 h 3984825"/>
              <a:gd name="connsiteX5" fmla="*/ 0 w 9141558"/>
              <a:gd name="connsiteY5" fmla="*/ 3443375 h 3984825"/>
              <a:gd name="connsiteX6" fmla="*/ 15872 w 9141558"/>
              <a:gd name="connsiteY6" fmla="*/ 17308 h 3984825"/>
              <a:gd name="connsiteX0" fmla="*/ 192 w 9146070"/>
              <a:gd name="connsiteY0" fmla="*/ 1 h 3984825"/>
              <a:gd name="connsiteX1" fmla="*/ 9141308 w 9146070"/>
              <a:gd name="connsiteY1" fmla="*/ 0 h 3984825"/>
              <a:gd name="connsiteX2" fmla="*/ 9146070 w 9146070"/>
              <a:gd name="connsiteY2" fmla="*/ 3983832 h 3984825"/>
              <a:gd name="connsiteX3" fmla="*/ 4573849 w 9146070"/>
              <a:gd name="connsiteY3" fmla="*/ 3984825 h 3984825"/>
              <a:gd name="connsiteX4" fmla="*/ 4576305 w 9146070"/>
              <a:gd name="connsiteY4" fmla="*/ 3442062 h 3984825"/>
              <a:gd name="connsiteX5" fmla="*/ 4512 w 9146070"/>
              <a:gd name="connsiteY5" fmla="*/ 3443375 h 3984825"/>
              <a:gd name="connsiteX6" fmla="*/ 192 w 9146070"/>
              <a:gd name="connsiteY6" fmla="*/ 1 h 3984825"/>
              <a:gd name="connsiteX0" fmla="*/ 299 w 9146177"/>
              <a:gd name="connsiteY0" fmla="*/ 1 h 3984825"/>
              <a:gd name="connsiteX1" fmla="*/ 9141415 w 9146177"/>
              <a:gd name="connsiteY1" fmla="*/ 0 h 3984825"/>
              <a:gd name="connsiteX2" fmla="*/ 9146177 w 9146177"/>
              <a:gd name="connsiteY2" fmla="*/ 3983832 h 3984825"/>
              <a:gd name="connsiteX3" fmla="*/ 4573956 w 9146177"/>
              <a:gd name="connsiteY3" fmla="*/ 3984825 h 3984825"/>
              <a:gd name="connsiteX4" fmla="*/ 4576412 w 9146177"/>
              <a:gd name="connsiteY4" fmla="*/ 3442062 h 3984825"/>
              <a:gd name="connsiteX5" fmla="*/ 1734 w 9146177"/>
              <a:gd name="connsiteY5" fmla="*/ 3443375 h 3984825"/>
              <a:gd name="connsiteX6" fmla="*/ 299 w 9146177"/>
              <a:gd name="connsiteY6" fmla="*/ 1 h 3984825"/>
              <a:gd name="connsiteX0" fmla="*/ 299 w 9147550"/>
              <a:gd name="connsiteY0" fmla="*/ 2885 h 3987709"/>
              <a:gd name="connsiteX1" fmla="*/ 9147184 w 9147550"/>
              <a:gd name="connsiteY1" fmla="*/ 0 h 3987709"/>
              <a:gd name="connsiteX2" fmla="*/ 9146177 w 9147550"/>
              <a:gd name="connsiteY2" fmla="*/ 3986716 h 3987709"/>
              <a:gd name="connsiteX3" fmla="*/ 4573956 w 9147550"/>
              <a:gd name="connsiteY3" fmla="*/ 3987709 h 3987709"/>
              <a:gd name="connsiteX4" fmla="*/ 4576412 w 9147550"/>
              <a:gd name="connsiteY4" fmla="*/ 3444946 h 3987709"/>
              <a:gd name="connsiteX5" fmla="*/ 1734 w 9147550"/>
              <a:gd name="connsiteY5" fmla="*/ 3446259 h 3987709"/>
              <a:gd name="connsiteX6" fmla="*/ 299 w 9147550"/>
              <a:gd name="connsiteY6" fmla="*/ 2885 h 398770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53063"/>
              <a:gd name="connsiteX1" fmla="*/ 9147184 w 9147550"/>
              <a:gd name="connsiteY1" fmla="*/ 65354 h 4053063"/>
              <a:gd name="connsiteX2" fmla="*/ 9146177 w 9147550"/>
              <a:gd name="connsiteY2" fmla="*/ 4052070 h 4053063"/>
              <a:gd name="connsiteX3" fmla="*/ 4573956 w 9147550"/>
              <a:gd name="connsiteY3" fmla="*/ 4053063 h 4053063"/>
              <a:gd name="connsiteX4" fmla="*/ 4576412 w 9147550"/>
              <a:gd name="connsiteY4" fmla="*/ 3510300 h 4053063"/>
              <a:gd name="connsiteX5" fmla="*/ 1734 w 9147550"/>
              <a:gd name="connsiteY5" fmla="*/ 3511613 h 4053063"/>
              <a:gd name="connsiteX6" fmla="*/ 299 w 9147550"/>
              <a:gd name="connsiteY6" fmla="*/ 0 h 4053063"/>
              <a:gd name="connsiteX0" fmla="*/ 299 w 9147550"/>
              <a:gd name="connsiteY0" fmla="*/ 9709 h 4062772"/>
              <a:gd name="connsiteX1" fmla="*/ 9147184 w 9147550"/>
              <a:gd name="connsiteY1" fmla="*/ 0 h 4062772"/>
              <a:gd name="connsiteX2" fmla="*/ 9146177 w 9147550"/>
              <a:gd name="connsiteY2" fmla="*/ 4061779 h 4062772"/>
              <a:gd name="connsiteX3" fmla="*/ 4573956 w 9147550"/>
              <a:gd name="connsiteY3" fmla="*/ 4062772 h 4062772"/>
              <a:gd name="connsiteX4" fmla="*/ 4576412 w 9147550"/>
              <a:gd name="connsiteY4" fmla="*/ 3520009 h 4062772"/>
              <a:gd name="connsiteX5" fmla="*/ 1734 w 9147550"/>
              <a:gd name="connsiteY5" fmla="*/ 3521322 h 4062772"/>
              <a:gd name="connsiteX6" fmla="*/ 299 w 9147550"/>
              <a:gd name="connsiteY6" fmla="*/ 9709 h 4062772"/>
              <a:gd name="connsiteX0" fmla="*/ 299 w 9147550"/>
              <a:gd name="connsiteY0" fmla="*/ 0 h 4116437"/>
              <a:gd name="connsiteX1" fmla="*/ 9147184 w 9147550"/>
              <a:gd name="connsiteY1" fmla="*/ 53665 h 4116437"/>
              <a:gd name="connsiteX2" fmla="*/ 9146177 w 9147550"/>
              <a:gd name="connsiteY2" fmla="*/ 4115444 h 4116437"/>
              <a:gd name="connsiteX3" fmla="*/ 4573956 w 9147550"/>
              <a:gd name="connsiteY3" fmla="*/ 4116437 h 4116437"/>
              <a:gd name="connsiteX4" fmla="*/ 4576412 w 9147550"/>
              <a:gd name="connsiteY4" fmla="*/ 3573674 h 4116437"/>
              <a:gd name="connsiteX5" fmla="*/ 1734 w 9147550"/>
              <a:gd name="connsiteY5" fmla="*/ 3574987 h 4116437"/>
              <a:gd name="connsiteX6" fmla="*/ 299 w 9147550"/>
              <a:gd name="connsiteY6" fmla="*/ 0 h 4116437"/>
              <a:gd name="connsiteX0" fmla="*/ 299 w 9147550"/>
              <a:gd name="connsiteY0" fmla="*/ 5183 h 4121620"/>
              <a:gd name="connsiteX1" fmla="*/ 9147184 w 9147550"/>
              <a:gd name="connsiteY1" fmla="*/ 0 h 4121620"/>
              <a:gd name="connsiteX2" fmla="*/ 9146177 w 9147550"/>
              <a:gd name="connsiteY2" fmla="*/ 4120627 h 4121620"/>
              <a:gd name="connsiteX3" fmla="*/ 4573956 w 9147550"/>
              <a:gd name="connsiteY3" fmla="*/ 4121620 h 4121620"/>
              <a:gd name="connsiteX4" fmla="*/ 4576412 w 9147550"/>
              <a:gd name="connsiteY4" fmla="*/ 3578857 h 4121620"/>
              <a:gd name="connsiteX5" fmla="*/ 1734 w 9147550"/>
              <a:gd name="connsiteY5" fmla="*/ 3580170 h 4121620"/>
              <a:gd name="connsiteX6" fmla="*/ 299 w 9147550"/>
              <a:gd name="connsiteY6" fmla="*/ 5183 h 4121620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6412 w 9147550"/>
              <a:gd name="connsiteY4" fmla="*/ 3574331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82144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82144 h 4117094"/>
              <a:gd name="connsiteX0" fmla="*/ 299 w 9155947"/>
              <a:gd name="connsiteY0" fmla="*/ 26537 h 3461487"/>
              <a:gd name="connsiteX1" fmla="*/ 9155811 w 9155947"/>
              <a:gd name="connsiteY1" fmla="*/ 0 h 3461487"/>
              <a:gd name="connsiteX2" fmla="*/ 9146177 w 9155947"/>
              <a:gd name="connsiteY2" fmla="*/ 3460494 h 3461487"/>
              <a:gd name="connsiteX3" fmla="*/ 4573956 w 9155947"/>
              <a:gd name="connsiteY3" fmla="*/ 3461487 h 3461487"/>
              <a:gd name="connsiteX4" fmla="*/ 4574006 w 9155947"/>
              <a:gd name="connsiteY4" fmla="*/ 2921131 h 3461487"/>
              <a:gd name="connsiteX5" fmla="*/ 1734 w 9155947"/>
              <a:gd name="connsiteY5" fmla="*/ 2920037 h 3461487"/>
              <a:gd name="connsiteX6" fmla="*/ 299 w 9155947"/>
              <a:gd name="connsiteY6" fmla="*/ 26537 h 3461487"/>
              <a:gd name="connsiteX0" fmla="*/ 299 w 9155947"/>
              <a:gd name="connsiteY0" fmla="*/ 0 h 3676489"/>
              <a:gd name="connsiteX1" fmla="*/ 9155811 w 9155947"/>
              <a:gd name="connsiteY1" fmla="*/ 215002 h 3676489"/>
              <a:gd name="connsiteX2" fmla="*/ 9146177 w 9155947"/>
              <a:gd name="connsiteY2" fmla="*/ 3675496 h 3676489"/>
              <a:gd name="connsiteX3" fmla="*/ 4573956 w 9155947"/>
              <a:gd name="connsiteY3" fmla="*/ 3676489 h 3676489"/>
              <a:gd name="connsiteX4" fmla="*/ 4574006 w 9155947"/>
              <a:gd name="connsiteY4" fmla="*/ 3136133 h 3676489"/>
              <a:gd name="connsiteX5" fmla="*/ 1734 w 9155947"/>
              <a:gd name="connsiteY5" fmla="*/ 3135039 h 3676489"/>
              <a:gd name="connsiteX6" fmla="*/ 299 w 9155947"/>
              <a:gd name="connsiteY6" fmla="*/ 0 h 3676489"/>
              <a:gd name="connsiteX0" fmla="*/ 299 w 9155947"/>
              <a:gd name="connsiteY0" fmla="*/ 0 h 3693742"/>
              <a:gd name="connsiteX1" fmla="*/ 9155811 w 9155947"/>
              <a:gd name="connsiteY1" fmla="*/ 232255 h 3693742"/>
              <a:gd name="connsiteX2" fmla="*/ 9146177 w 9155947"/>
              <a:gd name="connsiteY2" fmla="*/ 3692749 h 3693742"/>
              <a:gd name="connsiteX3" fmla="*/ 4573956 w 9155947"/>
              <a:gd name="connsiteY3" fmla="*/ 3693742 h 3693742"/>
              <a:gd name="connsiteX4" fmla="*/ 4574006 w 9155947"/>
              <a:gd name="connsiteY4" fmla="*/ 3153386 h 3693742"/>
              <a:gd name="connsiteX5" fmla="*/ 1734 w 9155947"/>
              <a:gd name="connsiteY5" fmla="*/ 3152292 h 3693742"/>
              <a:gd name="connsiteX6" fmla="*/ 299 w 9155947"/>
              <a:gd name="connsiteY6" fmla="*/ 0 h 3693742"/>
              <a:gd name="connsiteX0" fmla="*/ 7191 w 9154213"/>
              <a:gd name="connsiteY0" fmla="*/ 0 h 3685116"/>
              <a:gd name="connsiteX1" fmla="*/ 9154077 w 9154213"/>
              <a:gd name="connsiteY1" fmla="*/ 223629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52924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734102"/>
              <a:gd name="connsiteX1" fmla="*/ 9154077 w 9154213"/>
              <a:gd name="connsiteY1" fmla="*/ 16595 h 3734102"/>
              <a:gd name="connsiteX2" fmla="*/ 9144443 w 9154213"/>
              <a:gd name="connsiteY2" fmla="*/ 3684123 h 3734102"/>
              <a:gd name="connsiteX3" fmla="*/ 4572222 w 9154213"/>
              <a:gd name="connsiteY3" fmla="*/ 3734102 h 3734102"/>
              <a:gd name="connsiteX4" fmla="*/ 4572272 w 9154213"/>
              <a:gd name="connsiteY4" fmla="*/ 3152924 h 3734102"/>
              <a:gd name="connsiteX5" fmla="*/ 0 w 9154213"/>
              <a:gd name="connsiteY5" fmla="*/ 3151830 h 3734102"/>
              <a:gd name="connsiteX6" fmla="*/ 7191 w 9154213"/>
              <a:gd name="connsiteY6" fmla="*/ 0 h 3734102"/>
              <a:gd name="connsiteX0" fmla="*/ 7191 w 9154247"/>
              <a:gd name="connsiteY0" fmla="*/ 0 h 3734102"/>
              <a:gd name="connsiteX1" fmla="*/ 9154077 w 9154247"/>
              <a:gd name="connsiteY1" fmla="*/ 16595 h 3734102"/>
              <a:gd name="connsiteX2" fmla="*/ 9147164 w 9154247"/>
              <a:gd name="connsiteY2" fmla="*/ 3733108 h 3734102"/>
              <a:gd name="connsiteX3" fmla="*/ 4572222 w 9154247"/>
              <a:gd name="connsiteY3" fmla="*/ 3734102 h 3734102"/>
              <a:gd name="connsiteX4" fmla="*/ 4572272 w 9154247"/>
              <a:gd name="connsiteY4" fmla="*/ 3152924 h 3734102"/>
              <a:gd name="connsiteX5" fmla="*/ 0 w 9154247"/>
              <a:gd name="connsiteY5" fmla="*/ 3151830 h 3734102"/>
              <a:gd name="connsiteX6" fmla="*/ 7191 w 9154247"/>
              <a:gd name="connsiteY6" fmla="*/ 0 h 3734102"/>
              <a:gd name="connsiteX0" fmla="*/ 7191 w 9162964"/>
              <a:gd name="connsiteY0" fmla="*/ 0 h 3734102"/>
              <a:gd name="connsiteX1" fmla="*/ 9162870 w 9162964"/>
              <a:gd name="connsiteY1" fmla="*/ 16595 h 3734102"/>
              <a:gd name="connsiteX2" fmla="*/ 9147164 w 9162964"/>
              <a:gd name="connsiteY2" fmla="*/ 3733108 h 3734102"/>
              <a:gd name="connsiteX3" fmla="*/ 4572222 w 9162964"/>
              <a:gd name="connsiteY3" fmla="*/ 3734102 h 3734102"/>
              <a:gd name="connsiteX4" fmla="*/ 4572272 w 9162964"/>
              <a:gd name="connsiteY4" fmla="*/ 3152924 h 3734102"/>
              <a:gd name="connsiteX5" fmla="*/ 0 w 9162964"/>
              <a:gd name="connsiteY5" fmla="*/ 3151830 h 3734102"/>
              <a:gd name="connsiteX6" fmla="*/ 7191 w 9162964"/>
              <a:gd name="connsiteY6" fmla="*/ 0 h 3734102"/>
              <a:gd name="connsiteX0" fmla="*/ 307 w 9164573"/>
              <a:gd name="connsiteY0" fmla="*/ 0 h 3734102"/>
              <a:gd name="connsiteX1" fmla="*/ 9164479 w 9164573"/>
              <a:gd name="connsiteY1" fmla="*/ 16595 h 3734102"/>
              <a:gd name="connsiteX2" fmla="*/ 9148773 w 9164573"/>
              <a:gd name="connsiteY2" fmla="*/ 3733108 h 3734102"/>
              <a:gd name="connsiteX3" fmla="*/ 4573831 w 9164573"/>
              <a:gd name="connsiteY3" fmla="*/ 3734102 h 3734102"/>
              <a:gd name="connsiteX4" fmla="*/ 4573881 w 9164573"/>
              <a:gd name="connsiteY4" fmla="*/ 3152924 h 3734102"/>
              <a:gd name="connsiteX5" fmla="*/ 1609 w 9164573"/>
              <a:gd name="connsiteY5" fmla="*/ 3151830 h 3734102"/>
              <a:gd name="connsiteX6" fmla="*/ 307 w 9164573"/>
              <a:gd name="connsiteY6" fmla="*/ 0 h 3734102"/>
              <a:gd name="connsiteX0" fmla="*/ 1529 w 9165795"/>
              <a:gd name="connsiteY0" fmla="*/ 0 h 3734102"/>
              <a:gd name="connsiteX1" fmla="*/ 9165701 w 9165795"/>
              <a:gd name="connsiteY1" fmla="*/ 16595 h 3734102"/>
              <a:gd name="connsiteX2" fmla="*/ 9149995 w 9165795"/>
              <a:gd name="connsiteY2" fmla="*/ 3733108 h 3734102"/>
              <a:gd name="connsiteX3" fmla="*/ 4575053 w 9165795"/>
              <a:gd name="connsiteY3" fmla="*/ 3734102 h 3734102"/>
              <a:gd name="connsiteX4" fmla="*/ 4575103 w 9165795"/>
              <a:gd name="connsiteY4" fmla="*/ 3152924 h 3734102"/>
              <a:gd name="connsiteX5" fmla="*/ 0 w 9165795"/>
              <a:gd name="connsiteY5" fmla="*/ 3140506 h 3734102"/>
              <a:gd name="connsiteX6" fmla="*/ 1529 w 9165795"/>
              <a:gd name="connsiteY6" fmla="*/ 0 h 3734102"/>
              <a:gd name="connsiteX0" fmla="*/ 1529 w 9154597"/>
              <a:gd name="connsiteY0" fmla="*/ 391 h 3734493"/>
              <a:gd name="connsiteX1" fmla="*/ 9154377 w 9154597"/>
              <a:gd name="connsiteY1" fmla="*/ 0 h 3734493"/>
              <a:gd name="connsiteX2" fmla="*/ 9149995 w 9154597"/>
              <a:gd name="connsiteY2" fmla="*/ 3733499 h 3734493"/>
              <a:gd name="connsiteX3" fmla="*/ 4575053 w 9154597"/>
              <a:gd name="connsiteY3" fmla="*/ 3734493 h 3734493"/>
              <a:gd name="connsiteX4" fmla="*/ 4575103 w 9154597"/>
              <a:gd name="connsiteY4" fmla="*/ 3153315 h 3734493"/>
              <a:gd name="connsiteX5" fmla="*/ 0 w 9154597"/>
              <a:gd name="connsiteY5" fmla="*/ 3140897 h 3734493"/>
              <a:gd name="connsiteX6" fmla="*/ 1529 w 9154597"/>
              <a:gd name="connsiteY6" fmla="*/ 391 h 3734493"/>
              <a:gd name="connsiteX0" fmla="*/ 1529 w 9154707"/>
              <a:gd name="connsiteY0" fmla="*/ 391 h 3734493"/>
              <a:gd name="connsiteX1" fmla="*/ 9154377 w 9154707"/>
              <a:gd name="connsiteY1" fmla="*/ 0 h 3734493"/>
              <a:gd name="connsiteX2" fmla="*/ 9152826 w 9154707"/>
              <a:gd name="connsiteY2" fmla="*/ 3719344 h 3734493"/>
              <a:gd name="connsiteX3" fmla="*/ 4575053 w 9154707"/>
              <a:gd name="connsiteY3" fmla="*/ 3734493 h 3734493"/>
              <a:gd name="connsiteX4" fmla="*/ 4575103 w 9154707"/>
              <a:gd name="connsiteY4" fmla="*/ 3153315 h 3734493"/>
              <a:gd name="connsiteX5" fmla="*/ 0 w 9154707"/>
              <a:gd name="connsiteY5" fmla="*/ 3140897 h 3734493"/>
              <a:gd name="connsiteX6" fmla="*/ 1529 w 9154707"/>
              <a:gd name="connsiteY6" fmla="*/ 391 h 3734493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5103 w 9154707"/>
              <a:gd name="connsiteY4" fmla="*/ 3153315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7934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4111449 w 9154707"/>
              <a:gd name="connsiteY4" fmla="*/ 3138702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05279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3746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11449 w 9154707"/>
              <a:gd name="connsiteY4" fmla="*/ 3138702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08627 w 9154707"/>
              <a:gd name="connsiteY4" fmla="*/ 3141524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  <a:gd name="connsiteX0" fmla="*/ 1529 w 9154707"/>
              <a:gd name="connsiteY0" fmla="*/ 391 h 3719344"/>
              <a:gd name="connsiteX1" fmla="*/ 9154377 w 9154707"/>
              <a:gd name="connsiteY1" fmla="*/ 0 h 3719344"/>
              <a:gd name="connsiteX2" fmla="*/ 9152826 w 9154707"/>
              <a:gd name="connsiteY2" fmla="*/ 3719344 h 3719344"/>
              <a:gd name="connsiteX3" fmla="*/ 4110924 w 9154707"/>
              <a:gd name="connsiteY3" fmla="*/ 3717048 h 3719344"/>
              <a:gd name="connsiteX4" fmla="*/ 4111450 w 9154707"/>
              <a:gd name="connsiteY4" fmla="*/ 3141524 h 3719344"/>
              <a:gd name="connsiteX5" fmla="*/ 0 w 9154707"/>
              <a:gd name="connsiteY5" fmla="*/ 3140897 h 3719344"/>
              <a:gd name="connsiteX6" fmla="*/ 1529 w 9154707"/>
              <a:gd name="connsiteY6" fmla="*/ 391 h 371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4707" h="3719344">
                <a:moveTo>
                  <a:pt x="1529" y="391"/>
                </a:moveTo>
                <a:lnTo>
                  <a:pt x="9154377" y="0"/>
                </a:lnTo>
                <a:cubicBezTo>
                  <a:pt x="9155964" y="1278732"/>
                  <a:pt x="9151239" y="2440612"/>
                  <a:pt x="9152826" y="3719344"/>
                </a:cubicBezTo>
                <a:lnTo>
                  <a:pt x="4110924" y="3717048"/>
                </a:lnTo>
                <a:cubicBezTo>
                  <a:pt x="4112369" y="3628931"/>
                  <a:pt x="4110005" y="3229641"/>
                  <a:pt x="4111450" y="3141524"/>
                </a:cubicBezTo>
                <a:lnTo>
                  <a:pt x="0" y="3140897"/>
                </a:lnTo>
                <a:cubicBezTo>
                  <a:pt x="1445" y="1965221"/>
                  <a:pt x="84" y="1176067"/>
                  <a:pt x="1529" y="391"/>
                </a:cubicBezTo>
                <a:close/>
              </a:path>
            </a:pathLst>
          </a:cu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lIns="180000" tIns="180000"/>
          <a:lstStyle>
            <a:lvl1pPr marL="0" indent="0">
              <a:buNone/>
              <a:defRPr sz="2000">
                <a:latin typeface="BMW Type Global Pro Regular" pitchFamily="2" charset="0"/>
                <a:ea typeface="BMW Type Global Pro Regular" pitchFamily="2" charset="0"/>
                <a:cs typeface="BMW Type Global Pro Regular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6082" y="4233649"/>
            <a:ext cx="8218866" cy="54464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err="1" smtClean="0"/>
              <a:t>titel</a:t>
            </a:r>
            <a:r>
              <a:rPr lang="de-DE" dirty="0" smtClean="0"/>
              <a:t> DURCH KLICKEN BEARBEITEN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566" y="4853838"/>
            <a:ext cx="8209709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Subheadline durch klicken bearbeiten</a:t>
            </a:r>
          </a:p>
        </p:txBody>
      </p:sp>
      <p:sp>
        <p:nvSpPr>
          <p:cNvPr id="13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7570" y="3360108"/>
            <a:ext cx="2508548" cy="3194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latin typeface="BMWTypeCondensedRegular" pitchFamily="34" charset="0"/>
                <a:ea typeface="BMW Type Global Pro Regular" pitchFamily="2" charset="0"/>
                <a:cs typeface="BMW Type Global Pro Regular" pitchFamily="2" charset="0"/>
              </a:defRPr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de-DE" dirty="0" smtClean="0"/>
              <a:t>Abteilung und Datum eingeben</a:t>
            </a:r>
          </a:p>
        </p:txBody>
      </p:sp>
      <p:pic>
        <p:nvPicPr>
          <p:cNvPr id="16" name="Bild 8" descr="BMWMINIRR_5fbg Kopi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927" y="6021288"/>
            <a:ext cx="2105021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 7" descr="WortmarkeBMWGROUP Kopie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4" y="6031922"/>
            <a:ext cx="909281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49503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Bild, Headline 2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6082" y="3724715"/>
            <a:ext cx="8218866" cy="91680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err="1" smtClean="0"/>
              <a:t>titel</a:t>
            </a:r>
            <a:r>
              <a:rPr lang="de-DE" dirty="0" smtClean="0"/>
              <a:t> 2-zeilig DURCH KLICKEN BEARBEITEN</a:t>
            </a:r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566" y="4853838"/>
            <a:ext cx="8209709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Subheadline durch klicken bearbeiten</a:t>
            </a:r>
          </a:p>
        </p:txBody>
      </p:sp>
      <p:sp>
        <p:nvSpPr>
          <p:cNvPr id="13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7570" y="2851174"/>
            <a:ext cx="2508548" cy="31941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latin typeface="BMWTypeCondensedRegular" pitchFamily="34" charset="0"/>
                <a:ea typeface="BMW Type Global Pro Regular" pitchFamily="2" charset="0"/>
                <a:cs typeface="BMW Type Global Pro Regular" pitchFamily="2" charset="0"/>
              </a:defRPr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de-DE" dirty="0" smtClean="0"/>
              <a:t>Abteilung und Datum eingeben</a:t>
            </a:r>
          </a:p>
        </p:txBody>
      </p:sp>
      <p:pic>
        <p:nvPicPr>
          <p:cNvPr id="16" name="Bild 8" descr="BMWMINIRR_5fbg Kopi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927" y="6021288"/>
            <a:ext cx="2105021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Bild 7" descr="WortmarkeBMWGROUP Kopie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4" y="6031922"/>
            <a:ext cx="909281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6"/>
          <p:cNvSpPr>
            <a:spLocks noGrp="1"/>
          </p:cNvSpPr>
          <p:nvPr>
            <p:ph type="pic" sz="quarter" idx="19" hasCustomPrompt="1"/>
          </p:nvPr>
        </p:nvSpPr>
        <p:spPr>
          <a:xfrm>
            <a:off x="-9867" y="-367"/>
            <a:ext cx="9160067" cy="3211380"/>
          </a:xfrm>
          <a:custGeom>
            <a:avLst/>
            <a:gdLst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0 w 9144000"/>
              <a:gd name="connsiteY3" fmla="*/ 3795713 h 3795713"/>
              <a:gd name="connsiteX4" fmla="*/ 0 w 9144000"/>
              <a:gd name="connsiteY4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0 w 9144000"/>
              <a:gd name="connsiteY4" fmla="*/ 3795713 h 3795713"/>
              <a:gd name="connsiteX5" fmla="*/ 0 w 9144000"/>
              <a:gd name="connsiteY5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242422 w 9144000"/>
              <a:gd name="connsiteY4" fmla="*/ 3787609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0 w 9144000"/>
              <a:gd name="connsiteY0" fmla="*/ 0 h 3795713"/>
              <a:gd name="connsiteX1" fmla="*/ 9144000 w 9144000"/>
              <a:gd name="connsiteY1" fmla="*/ 0 h 3795713"/>
              <a:gd name="connsiteX2" fmla="*/ 9144000 w 9144000"/>
              <a:gd name="connsiteY2" fmla="*/ 3795713 h 3795713"/>
              <a:gd name="connsiteX3" fmla="*/ 4571779 w 9144000"/>
              <a:gd name="connsiteY3" fmla="*/ 3791943 h 3795713"/>
              <a:gd name="connsiteX4" fmla="*/ 4576113 w 9144000"/>
              <a:gd name="connsiteY4" fmla="*/ 3527591 h 3795713"/>
              <a:gd name="connsiteX5" fmla="*/ 0 w 9144000"/>
              <a:gd name="connsiteY5" fmla="*/ 3795713 h 3795713"/>
              <a:gd name="connsiteX6" fmla="*/ 0 w 9144000"/>
              <a:gd name="connsiteY6" fmla="*/ 0 h 3795713"/>
              <a:gd name="connsiteX0" fmla="*/ 4334 w 9148334"/>
              <a:gd name="connsiteY0" fmla="*/ 0 h 3795713"/>
              <a:gd name="connsiteX1" fmla="*/ 9148334 w 9148334"/>
              <a:gd name="connsiteY1" fmla="*/ 0 h 3795713"/>
              <a:gd name="connsiteX2" fmla="*/ 9148334 w 9148334"/>
              <a:gd name="connsiteY2" fmla="*/ 3795713 h 3795713"/>
              <a:gd name="connsiteX3" fmla="*/ 4576113 w 9148334"/>
              <a:gd name="connsiteY3" fmla="*/ 3791943 h 3795713"/>
              <a:gd name="connsiteX4" fmla="*/ 4580447 w 9148334"/>
              <a:gd name="connsiteY4" fmla="*/ 3527591 h 3795713"/>
              <a:gd name="connsiteX5" fmla="*/ 0 w 9148334"/>
              <a:gd name="connsiteY5" fmla="*/ 3527027 h 3795713"/>
              <a:gd name="connsiteX6" fmla="*/ 4334 w 9148334"/>
              <a:gd name="connsiteY6" fmla="*/ 0 h 3795713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7591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48334"/>
              <a:gd name="connsiteY0" fmla="*/ 0 h 3834806"/>
              <a:gd name="connsiteX1" fmla="*/ 9148334 w 9148334"/>
              <a:gd name="connsiteY1" fmla="*/ 0 h 3834806"/>
              <a:gd name="connsiteX2" fmla="*/ 9148334 w 9148334"/>
              <a:gd name="connsiteY2" fmla="*/ 3795713 h 3834806"/>
              <a:gd name="connsiteX3" fmla="*/ 4580875 w 9148334"/>
              <a:gd name="connsiteY3" fmla="*/ 3834806 h 3834806"/>
              <a:gd name="connsiteX4" fmla="*/ 4580447 w 9148334"/>
              <a:gd name="connsiteY4" fmla="*/ 3522829 h 3834806"/>
              <a:gd name="connsiteX5" fmla="*/ 0 w 9148334"/>
              <a:gd name="connsiteY5" fmla="*/ 3527027 h 3834806"/>
              <a:gd name="connsiteX6" fmla="*/ 4334 w 9148334"/>
              <a:gd name="connsiteY6" fmla="*/ 0 h 3834806"/>
              <a:gd name="connsiteX0" fmla="*/ 4334 w 9153096"/>
              <a:gd name="connsiteY0" fmla="*/ 0 h 3836195"/>
              <a:gd name="connsiteX1" fmla="*/ 9148334 w 9153096"/>
              <a:gd name="connsiteY1" fmla="*/ 0 h 3836195"/>
              <a:gd name="connsiteX2" fmla="*/ 9153096 w 9153096"/>
              <a:gd name="connsiteY2" fmla="*/ 3836195 h 3836195"/>
              <a:gd name="connsiteX3" fmla="*/ 4580875 w 9153096"/>
              <a:gd name="connsiteY3" fmla="*/ 3834806 h 3836195"/>
              <a:gd name="connsiteX4" fmla="*/ 4580447 w 9153096"/>
              <a:gd name="connsiteY4" fmla="*/ 3522829 h 3836195"/>
              <a:gd name="connsiteX5" fmla="*/ 0 w 9153096"/>
              <a:gd name="connsiteY5" fmla="*/ 3527027 h 3836195"/>
              <a:gd name="connsiteX6" fmla="*/ 4334 w 9153096"/>
              <a:gd name="connsiteY6" fmla="*/ 0 h 3836195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836195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7206"/>
              <a:gd name="connsiteX1" fmla="*/ 9148334 w 9153096"/>
              <a:gd name="connsiteY1" fmla="*/ 0 h 3987206"/>
              <a:gd name="connsiteX2" fmla="*/ 9153096 w 9153096"/>
              <a:gd name="connsiteY2" fmla="*/ 3983832 h 3987206"/>
              <a:gd name="connsiteX3" fmla="*/ 4580875 w 9153096"/>
              <a:gd name="connsiteY3" fmla="*/ 3987206 h 3987206"/>
              <a:gd name="connsiteX4" fmla="*/ 4580447 w 9153096"/>
              <a:gd name="connsiteY4" fmla="*/ 3522829 h 3987206"/>
              <a:gd name="connsiteX5" fmla="*/ 0 w 9153096"/>
              <a:gd name="connsiteY5" fmla="*/ 3527027 h 3987206"/>
              <a:gd name="connsiteX6" fmla="*/ 4334 w 9153096"/>
              <a:gd name="connsiteY6" fmla="*/ 0 h 3987206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0447 w 9153096"/>
              <a:gd name="connsiteY4" fmla="*/ 3522829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527027 h 3984825"/>
              <a:gd name="connsiteX6" fmla="*/ 4334 w 9153096"/>
              <a:gd name="connsiteY6" fmla="*/ 0 h 3984825"/>
              <a:gd name="connsiteX0" fmla="*/ 4334 w 9153096"/>
              <a:gd name="connsiteY0" fmla="*/ 0 h 3984825"/>
              <a:gd name="connsiteX1" fmla="*/ 9148334 w 9153096"/>
              <a:gd name="connsiteY1" fmla="*/ 0 h 3984825"/>
              <a:gd name="connsiteX2" fmla="*/ 9153096 w 9153096"/>
              <a:gd name="connsiteY2" fmla="*/ 3983832 h 3984825"/>
              <a:gd name="connsiteX3" fmla="*/ 4580875 w 9153096"/>
              <a:gd name="connsiteY3" fmla="*/ 3984825 h 3984825"/>
              <a:gd name="connsiteX4" fmla="*/ 4583331 w 9153096"/>
              <a:gd name="connsiteY4" fmla="*/ 3442062 h 3984825"/>
              <a:gd name="connsiteX5" fmla="*/ 0 w 9153096"/>
              <a:gd name="connsiteY5" fmla="*/ 3443375 h 3984825"/>
              <a:gd name="connsiteX6" fmla="*/ 4334 w 9153096"/>
              <a:gd name="connsiteY6" fmla="*/ 0 h 3984825"/>
              <a:gd name="connsiteX0" fmla="*/ 142 w 9148904"/>
              <a:gd name="connsiteY0" fmla="*/ 0 h 3984825"/>
              <a:gd name="connsiteX1" fmla="*/ 9144142 w 9148904"/>
              <a:gd name="connsiteY1" fmla="*/ 0 h 3984825"/>
              <a:gd name="connsiteX2" fmla="*/ 9148904 w 9148904"/>
              <a:gd name="connsiteY2" fmla="*/ 3983832 h 3984825"/>
              <a:gd name="connsiteX3" fmla="*/ 4576683 w 9148904"/>
              <a:gd name="connsiteY3" fmla="*/ 3984825 h 3984825"/>
              <a:gd name="connsiteX4" fmla="*/ 4579139 w 9148904"/>
              <a:gd name="connsiteY4" fmla="*/ 3442062 h 3984825"/>
              <a:gd name="connsiteX5" fmla="*/ 7346 w 9148904"/>
              <a:gd name="connsiteY5" fmla="*/ 3443375 h 3984825"/>
              <a:gd name="connsiteX6" fmla="*/ 142 w 9148904"/>
              <a:gd name="connsiteY6" fmla="*/ 0 h 3984825"/>
              <a:gd name="connsiteX0" fmla="*/ 15872 w 9141558"/>
              <a:gd name="connsiteY0" fmla="*/ 17308 h 3984825"/>
              <a:gd name="connsiteX1" fmla="*/ 9136796 w 9141558"/>
              <a:gd name="connsiteY1" fmla="*/ 0 h 3984825"/>
              <a:gd name="connsiteX2" fmla="*/ 9141558 w 9141558"/>
              <a:gd name="connsiteY2" fmla="*/ 3983832 h 3984825"/>
              <a:gd name="connsiteX3" fmla="*/ 4569337 w 9141558"/>
              <a:gd name="connsiteY3" fmla="*/ 3984825 h 3984825"/>
              <a:gd name="connsiteX4" fmla="*/ 4571793 w 9141558"/>
              <a:gd name="connsiteY4" fmla="*/ 3442062 h 3984825"/>
              <a:gd name="connsiteX5" fmla="*/ 0 w 9141558"/>
              <a:gd name="connsiteY5" fmla="*/ 3443375 h 3984825"/>
              <a:gd name="connsiteX6" fmla="*/ 15872 w 9141558"/>
              <a:gd name="connsiteY6" fmla="*/ 17308 h 3984825"/>
              <a:gd name="connsiteX0" fmla="*/ 192 w 9146070"/>
              <a:gd name="connsiteY0" fmla="*/ 1 h 3984825"/>
              <a:gd name="connsiteX1" fmla="*/ 9141308 w 9146070"/>
              <a:gd name="connsiteY1" fmla="*/ 0 h 3984825"/>
              <a:gd name="connsiteX2" fmla="*/ 9146070 w 9146070"/>
              <a:gd name="connsiteY2" fmla="*/ 3983832 h 3984825"/>
              <a:gd name="connsiteX3" fmla="*/ 4573849 w 9146070"/>
              <a:gd name="connsiteY3" fmla="*/ 3984825 h 3984825"/>
              <a:gd name="connsiteX4" fmla="*/ 4576305 w 9146070"/>
              <a:gd name="connsiteY4" fmla="*/ 3442062 h 3984825"/>
              <a:gd name="connsiteX5" fmla="*/ 4512 w 9146070"/>
              <a:gd name="connsiteY5" fmla="*/ 3443375 h 3984825"/>
              <a:gd name="connsiteX6" fmla="*/ 192 w 9146070"/>
              <a:gd name="connsiteY6" fmla="*/ 1 h 3984825"/>
              <a:gd name="connsiteX0" fmla="*/ 299 w 9146177"/>
              <a:gd name="connsiteY0" fmla="*/ 1 h 3984825"/>
              <a:gd name="connsiteX1" fmla="*/ 9141415 w 9146177"/>
              <a:gd name="connsiteY1" fmla="*/ 0 h 3984825"/>
              <a:gd name="connsiteX2" fmla="*/ 9146177 w 9146177"/>
              <a:gd name="connsiteY2" fmla="*/ 3983832 h 3984825"/>
              <a:gd name="connsiteX3" fmla="*/ 4573956 w 9146177"/>
              <a:gd name="connsiteY3" fmla="*/ 3984825 h 3984825"/>
              <a:gd name="connsiteX4" fmla="*/ 4576412 w 9146177"/>
              <a:gd name="connsiteY4" fmla="*/ 3442062 h 3984825"/>
              <a:gd name="connsiteX5" fmla="*/ 1734 w 9146177"/>
              <a:gd name="connsiteY5" fmla="*/ 3443375 h 3984825"/>
              <a:gd name="connsiteX6" fmla="*/ 299 w 9146177"/>
              <a:gd name="connsiteY6" fmla="*/ 1 h 3984825"/>
              <a:gd name="connsiteX0" fmla="*/ 299 w 9147550"/>
              <a:gd name="connsiteY0" fmla="*/ 2885 h 3987709"/>
              <a:gd name="connsiteX1" fmla="*/ 9147184 w 9147550"/>
              <a:gd name="connsiteY1" fmla="*/ 0 h 3987709"/>
              <a:gd name="connsiteX2" fmla="*/ 9146177 w 9147550"/>
              <a:gd name="connsiteY2" fmla="*/ 3986716 h 3987709"/>
              <a:gd name="connsiteX3" fmla="*/ 4573956 w 9147550"/>
              <a:gd name="connsiteY3" fmla="*/ 3987709 h 3987709"/>
              <a:gd name="connsiteX4" fmla="*/ 4576412 w 9147550"/>
              <a:gd name="connsiteY4" fmla="*/ 3444946 h 3987709"/>
              <a:gd name="connsiteX5" fmla="*/ 1734 w 9147550"/>
              <a:gd name="connsiteY5" fmla="*/ 3446259 h 3987709"/>
              <a:gd name="connsiteX6" fmla="*/ 299 w 9147550"/>
              <a:gd name="connsiteY6" fmla="*/ 2885 h 398770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46239"/>
              <a:gd name="connsiteX1" fmla="*/ 9147184 w 9147550"/>
              <a:gd name="connsiteY1" fmla="*/ 58530 h 4046239"/>
              <a:gd name="connsiteX2" fmla="*/ 9146177 w 9147550"/>
              <a:gd name="connsiteY2" fmla="*/ 4045246 h 4046239"/>
              <a:gd name="connsiteX3" fmla="*/ 4573956 w 9147550"/>
              <a:gd name="connsiteY3" fmla="*/ 4046239 h 4046239"/>
              <a:gd name="connsiteX4" fmla="*/ 4576412 w 9147550"/>
              <a:gd name="connsiteY4" fmla="*/ 3503476 h 4046239"/>
              <a:gd name="connsiteX5" fmla="*/ 1734 w 9147550"/>
              <a:gd name="connsiteY5" fmla="*/ 3504789 h 4046239"/>
              <a:gd name="connsiteX6" fmla="*/ 299 w 9147550"/>
              <a:gd name="connsiteY6" fmla="*/ 0 h 4046239"/>
              <a:gd name="connsiteX0" fmla="*/ 299 w 9147550"/>
              <a:gd name="connsiteY0" fmla="*/ 0 h 4053063"/>
              <a:gd name="connsiteX1" fmla="*/ 9147184 w 9147550"/>
              <a:gd name="connsiteY1" fmla="*/ 65354 h 4053063"/>
              <a:gd name="connsiteX2" fmla="*/ 9146177 w 9147550"/>
              <a:gd name="connsiteY2" fmla="*/ 4052070 h 4053063"/>
              <a:gd name="connsiteX3" fmla="*/ 4573956 w 9147550"/>
              <a:gd name="connsiteY3" fmla="*/ 4053063 h 4053063"/>
              <a:gd name="connsiteX4" fmla="*/ 4576412 w 9147550"/>
              <a:gd name="connsiteY4" fmla="*/ 3510300 h 4053063"/>
              <a:gd name="connsiteX5" fmla="*/ 1734 w 9147550"/>
              <a:gd name="connsiteY5" fmla="*/ 3511613 h 4053063"/>
              <a:gd name="connsiteX6" fmla="*/ 299 w 9147550"/>
              <a:gd name="connsiteY6" fmla="*/ 0 h 4053063"/>
              <a:gd name="connsiteX0" fmla="*/ 299 w 9147550"/>
              <a:gd name="connsiteY0" fmla="*/ 9709 h 4062772"/>
              <a:gd name="connsiteX1" fmla="*/ 9147184 w 9147550"/>
              <a:gd name="connsiteY1" fmla="*/ 0 h 4062772"/>
              <a:gd name="connsiteX2" fmla="*/ 9146177 w 9147550"/>
              <a:gd name="connsiteY2" fmla="*/ 4061779 h 4062772"/>
              <a:gd name="connsiteX3" fmla="*/ 4573956 w 9147550"/>
              <a:gd name="connsiteY3" fmla="*/ 4062772 h 4062772"/>
              <a:gd name="connsiteX4" fmla="*/ 4576412 w 9147550"/>
              <a:gd name="connsiteY4" fmla="*/ 3520009 h 4062772"/>
              <a:gd name="connsiteX5" fmla="*/ 1734 w 9147550"/>
              <a:gd name="connsiteY5" fmla="*/ 3521322 h 4062772"/>
              <a:gd name="connsiteX6" fmla="*/ 299 w 9147550"/>
              <a:gd name="connsiteY6" fmla="*/ 9709 h 4062772"/>
              <a:gd name="connsiteX0" fmla="*/ 299 w 9147550"/>
              <a:gd name="connsiteY0" fmla="*/ 0 h 4116437"/>
              <a:gd name="connsiteX1" fmla="*/ 9147184 w 9147550"/>
              <a:gd name="connsiteY1" fmla="*/ 53665 h 4116437"/>
              <a:gd name="connsiteX2" fmla="*/ 9146177 w 9147550"/>
              <a:gd name="connsiteY2" fmla="*/ 4115444 h 4116437"/>
              <a:gd name="connsiteX3" fmla="*/ 4573956 w 9147550"/>
              <a:gd name="connsiteY3" fmla="*/ 4116437 h 4116437"/>
              <a:gd name="connsiteX4" fmla="*/ 4576412 w 9147550"/>
              <a:gd name="connsiteY4" fmla="*/ 3573674 h 4116437"/>
              <a:gd name="connsiteX5" fmla="*/ 1734 w 9147550"/>
              <a:gd name="connsiteY5" fmla="*/ 3574987 h 4116437"/>
              <a:gd name="connsiteX6" fmla="*/ 299 w 9147550"/>
              <a:gd name="connsiteY6" fmla="*/ 0 h 4116437"/>
              <a:gd name="connsiteX0" fmla="*/ 299 w 9147550"/>
              <a:gd name="connsiteY0" fmla="*/ 5183 h 4121620"/>
              <a:gd name="connsiteX1" fmla="*/ 9147184 w 9147550"/>
              <a:gd name="connsiteY1" fmla="*/ 0 h 4121620"/>
              <a:gd name="connsiteX2" fmla="*/ 9146177 w 9147550"/>
              <a:gd name="connsiteY2" fmla="*/ 4120627 h 4121620"/>
              <a:gd name="connsiteX3" fmla="*/ 4573956 w 9147550"/>
              <a:gd name="connsiteY3" fmla="*/ 4121620 h 4121620"/>
              <a:gd name="connsiteX4" fmla="*/ 4576412 w 9147550"/>
              <a:gd name="connsiteY4" fmla="*/ 3578857 h 4121620"/>
              <a:gd name="connsiteX5" fmla="*/ 1734 w 9147550"/>
              <a:gd name="connsiteY5" fmla="*/ 3580170 h 4121620"/>
              <a:gd name="connsiteX6" fmla="*/ 299 w 9147550"/>
              <a:gd name="connsiteY6" fmla="*/ 5183 h 4121620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6412 w 9147550"/>
              <a:gd name="connsiteY4" fmla="*/ 3574331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57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57 h 4117094"/>
              <a:gd name="connsiteX0" fmla="*/ 299 w 9147550"/>
              <a:gd name="connsiteY0" fmla="*/ 682144 h 4117094"/>
              <a:gd name="connsiteX1" fmla="*/ 9147184 w 9147550"/>
              <a:gd name="connsiteY1" fmla="*/ 0 h 4117094"/>
              <a:gd name="connsiteX2" fmla="*/ 9146177 w 9147550"/>
              <a:gd name="connsiteY2" fmla="*/ 4116101 h 4117094"/>
              <a:gd name="connsiteX3" fmla="*/ 4573956 w 9147550"/>
              <a:gd name="connsiteY3" fmla="*/ 4117094 h 4117094"/>
              <a:gd name="connsiteX4" fmla="*/ 4574006 w 9147550"/>
              <a:gd name="connsiteY4" fmla="*/ 3576738 h 4117094"/>
              <a:gd name="connsiteX5" fmla="*/ 1734 w 9147550"/>
              <a:gd name="connsiteY5" fmla="*/ 3575644 h 4117094"/>
              <a:gd name="connsiteX6" fmla="*/ 299 w 9147550"/>
              <a:gd name="connsiteY6" fmla="*/ 682144 h 4117094"/>
              <a:gd name="connsiteX0" fmla="*/ 299 w 9155947"/>
              <a:gd name="connsiteY0" fmla="*/ 26537 h 3461487"/>
              <a:gd name="connsiteX1" fmla="*/ 9155811 w 9155947"/>
              <a:gd name="connsiteY1" fmla="*/ 0 h 3461487"/>
              <a:gd name="connsiteX2" fmla="*/ 9146177 w 9155947"/>
              <a:gd name="connsiteY2" fmla="*/ 3460494 h 3461487"/>
              <a:gd name="connsiteX3" fmla="*/ 4573956 w 9155947"/>
              <a:gd name="connsiteY3" fmla="*/ 3461487 h 3461487"/>
              <a:gd name="connsiteX4" fmla="*/ 4574006 w 9155947"/>
              <a:gd name="connsiteY4" fmla="*/ 2921131 h 3461487"/>
              <a:gd name="connsiteX5" fmla="*/ 1734 w 9155947"/>
              <a:gd name="connsiteY5" fmla="*/ 2920037 h 3461487"/>
              <a:gd name="connsiteX6" fmla="*/ 299 w 9155947"/>
              <a:gd name="connsiteY6" fmla="*/ 26537 h 3461487"/>
              <a:gd name="connsiteX0" fmla="*/ 299 w 9155947"/>
              <a:gd name="connsiteY0" fmla="*/ 0 h 3676489"/>
              <a:gd name="connsiteX1" fmla="*/ 9155811 w 9155947"/>
              <a:gd name="connsiteY1" fmla="*/ 215002 h 3676489"/>
              <a:gd name="connsiteX2" fmla="*/ 9146177 w 9155947"/>
              <a:gd name="connsiteY2" fmla="*/ 3675496 h 3676489"/>
              <a:gd name="connsiteX3" fmla="*/ 4573956 w 9155947"/>
              <a:gd name="connsiteY3" fmla="*/ 3676489 h 3676489"/>
              <a:gd name="connsiteX4" fmla="*/ 4574006 w 9155947"/>
              <a:gd name="connsiteY4" fmla="*/ 3136133 h 3676489"/>
              <a:gd name="connsiteX5" fmla="*/ 1734 w 9155947"/>
              <a:gd name="connsiteY5" fmla="*/ 3135039 h 3676489"/>
              <a:gd name="connsiteX6" fmla="*/ 299 w 9155947"/>
              <a:gd name="connsiteY6" fmla="*/ 0 h 3676489"/>
              <a:gd name="connsiteX0" fmla="*/ 299 w 9155947"/>
              <a:gd name="connsiteY0" fmla="*/ 0 h 3693742"/>
              <a:gd name="connsiteX1" fmla="*/ 9155811 w 9155947"/>
              <a:gd name="connsiteY1" fmla="*/ 232255 h 3693742"/>
              <a:gd name="connsiteX2" fmla="*/ 9146177 w 9155947"/>
              <a:gd name="connsiteY2" fmla="*/ 3692749 h 3693742"/>
              <a:gd name="connsiteX3" fmla="*/ 4573956 w 9155947"/>
              <a:gd name="connsiteY3" fmla="*/ 3693742 h 3693742"/>
              <a:gd name="connsiteX4" fmla="*/ 4574006 w 9155947"/>
              <a:gd name="connsiteY4" fmla="*/ 3153386 h 3693742"/>
              <a:gd name="connsiteX5" fmla="*/ 1734 w 9155947"/>
              <a:gd name="connsiteY5" fmla="*/ 3152292 h 3693742"/>
              <a:gd name="connsiteX6" fmla="*/ 299 w 9155947"/>
              <a:gd name="connsiteY6" fmla="*/ 0 h 3693742"/>
              <a:gd name="connsiteX0" fmla="*/ 7191 w 9154213"/>
              <a:gd name="connsiteY0" fmla="*/ 0 h 3685116"/>
              <a:gd name="connsiteX1" fmla="*/ 9154077 w 9154213"/>
              <a:gd name="connsiteY1" fmla="*/ 223629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43666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44760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685116"/>
              <a:gd name="connsiteX1" fmla="*/ 9154077 w 9154213"/>
              <a:gd name="connsiteY1" fmla="*/ 16595 h 3685116"/>
              <a:gd name="connsiteX2" fmla="*/ 9144443 w 9154213"/>
              <a:gd name="connsiteY2" fmla="*/ 3684123 h 3685116"/>
              <a:gd name="connsiteX3" fmla="*/ 4572222 w 9154213"/>
              <a:gd name="connsiteY3" fmla="*/ 3685116 h 3685116"/>
              <a:gd name="connsiteX4" fmla="*/ 4572272 w 9154213"/>
              <a:gd name="connsiteY4" fmla="*/ 3152924 h 3685116"/>
              <a:gd name="connsiteX5" fmla="*/ 0 w 9154213"/>
              <a:gd name="connsiteY5" fmla="*/ 3151830 h 3685116"/>
              <a:gd name="connsiteX6" fmla="*/ 7191 w 9154213"/>
              <a:gd name="connsiteY6" fmla="*/ 0 h 3685116"/>
              <a:gd name="connsiteX0" fmla="*/ 7191 w 9154213"/>
              <a:gd name="connsiteY0" fmla="*/ 0 h 3734102"/>
              <a:gd name="connsiteX1" fmla="*/ 9154077 w 9154213"/>
              <a:gd name="connsiteY1" fmla="*/ 16595 h 3734102"/>
              <a:gd name="connsiteX2" fmla="*/ 9144443 w 9154213"/>
              <a:gd name="connsiteY2" fmla="*/ 3684123 h 3734102"/>
              <a:gd name="connsiteX3" fmla="*/ 4572222 w 9154213"/>
              <a:gd name="connsiteY3" fmla="*/ 3734102 h 3734102"/>
              <a:gd name="connsiteX4" fmla="*/ 4572272 w 9154213"/>
              <a:gd name="connsiteY4" fmla="*/ 3152924 h 3734102"/>
              <a:gd name="connsiteX5" fmla="*/ 0 w 9154213"/>
              <a:gd name="connsiteY5" fmla="*/ 3151830 h 3734102"/>
              <a:gd name="connsiteX6" fmla="*/ 7191 w 9154213"/>
              <a:gd name="connsiteY6" fmla="*/ 0 h 3734102"/>
              <a:gd name="connsiteX0" fmla="*/ 7191 w 9154247"/>
              <a:gd name="connsiteY0" fmla="*/ 0 h 3734102"/>
              <a:gd name="connsiteX1" fmla="*/ 9154077 w 9154247"/>
              <a:gd name="connsiteY1" fmla="*/ 16595 h 3734102"/>
              <a:gd name="connsiteX2" fmla="*/ 9147164 w 9154247"/>
              <a:gd name="connsiteY2" fmla="*/ 3733108 h 3734102"/>
              <a:gd name="connsiteX3" fmla="*/ 4572222 w 9154247"/>
              <a:gd name="connsiteY3" fmla="*/ 3734102 h 3734102"/>
              <a:gd name="connsiteX4" fmla="*/ 4572272 w 9154247"/>
              <a:gd name="connsiteY4" fmla="*/ 3152924 h 3734102"/>
              <a:gd name="connsiteX5" fmla="*/ 0 w 9154247"/>
              <a:gd name="connsiteY5" fmla="*/ 3151830 h 3734102"/>
              <a:gd name="connsiteX6" fmla="*/ 7191 w 9154247"/>
              <a:gd name="connsiteY6" fmla="*/ 0 h 3734102"/>
              <a:gd name="connsiteX0" fmla="*/ 7191 w 9162964"/>
              <a:gd name="connsiteY0" fmla="*/ 0 h 3734102"/>
              <a:gd name="connsiteX1" fmla="*/ 9162870 w 9162964"/>
              <a:gd name="connsiteY1" fmla="*/ 16595 h 3734102"/>
              <a:gd name="connsiteX2" fmla="*/ 9147164 w 9162964"/>
              <a:gd name="connsiteY2" fmla="*/ 3733108 h 3734102"/>
              <a:gd name="connsiteX3" fmla="*/ 4572222 w 9162964"/>
              <a:gd name="connsiteY3" fmla="*/ 3734102 h 3734102"/>
              <a:gd name="connsiteX4" fmla="*/ 4572272 w 9162964"/>
              <a:gd name="connsiteY4" fmla="*/ 3152924 h 3734102"/>
              <a:gd name="connsiteX5" fmla="*/ 0 w 9162964"/>
              <a:gd name="connsiteY5" fmla="*/ 3151830 h 3734102"/>
              <a:gd name="connsiteX6" fmla="*/ 7191 w 9162964"/>
              <a:gd name="connsiteY6" fmla="*/ 0 h 3734102"/>
              <a:gd name="connsiteX0" fmla="*/ 307 w 9164573"/>
              <a:gd name="connsiteY0" fmla="*/ 0 h 3734102"/>
              <a:gd name="connsiteX1" fmla="*/ 9164479 w 9164573"/>
              <a:gd name="connsiteY1" fmla="*/ 16595 h 3734102"/>
              <a:gd name="connsiteX2" fmla="*/ 9148773 w 9164573"/>
              <a:gd name="connsiteY2" fmla="*/ 3733108 h 3734102"/>
              <a:gd name="connsiteX3" fmla="*/ 4573831 w 9164573"/>
              <a:gd name="connsiteY3" fmla="*/ 3734102 h 3734102"/>
              <a:gd name="connsiteX4" fmla="*/ 4573881 w 9164573"/>
              <a:gd name="connsiteY4" fmla="*/ 3152924 h 3734102"/>
              <a:gd name="connsiteX5" fmla="*/ 1609 w 9164573"/>
              <a:gd name="connsiteY5" fmla="*/ 3151830 h 3734102"/>
              <a:gd name="connsiteX6" fmla="*/ 307 w 9164573"/>
              <a:gd name="connsiteY6" fmla="*/ 0 h 3734102"/>
              <a:gd name="connsiteX0" fmla="*/ 1529 w 9165795"/>
              <a:gd name="connsiteY0" fmla="*/ 0 h 3734102"/>
              <a:gd name="connsiteX1" fmla="*/ 9165701 w 9165795"/>
              <a:gd name="connsiteY1" fmla="*/ 16595 h 3734102"/>
              <a:gd name="connsiteX2" fmla="*/ 9149995 w 9165795"/>
              <a:gd name="connsiteY2" fmla="*/ 3733108 h 3734102"/>
              <a:gd name="connsiteX3" fmla="*/ 4575053 w 9165795"/>
              <a:gd name="connsiteY3" fmla="*/ 3734102 h 3734102"/>
              <a:gd name="connsiteX4" fmla="*/ 4575103 w 9165795"/>
              <a:gd name="connsiteY4" fmla="*/ 3152924 h 3734102"/>
              <a:gd name="connsiteX5" fmla="*/ 0 w 9165795"/>
              <a:gd name="connsiteY5" fmla="*/ 3140506 h 3734102"/>
              <a:gd name="connsiteX6" fmla="*/ 1529 w 9165795"/>
              <a:gd name="connsiteY6" fmla="*/ 0 h 3734102"/>
              <a:gd name="connsiteX0" fmla="*/ 1529 w 9154597"/>
              <a:gd name="connsiteY0" fmla="*/ 391 h 3734493"/>
              <a:gd name="connsiteX1" fmla="*/ 9154377 w 9154597"/>
              <a:gd name="connsiteY1" fmla="*/ 0 h 3734493"/>
              <a:gd name="connsiteX2" fmla="*/ 9149995 w 9154597"/>
              <a:gd name="connsiteY2" fmla="*/ 3733499 h 3734493"/>
              <a:gd name="connsiteX3" fmla="*/ 4575053 w 9154597"/>
              <a:gd name="connsiteY3" fmla="*/ 3734493 h 3734493"/>
              <a:gd name="connsiteX4" fmla="*/ 4575103 w 9154597"/>
              <a:gd name="connsiteY4" fmla="*/ 3153315 h 3734493"/>
              <a:gd name="connsiteX5" fmla="*/ 0 w 9154597"/>
              <a:gd name="connsiteY5" fmla="*/ 3140897 h 3734493"/>
              <a:gd name="connsiteX6" fmla="*/ 1529 w 9154597"/>
              <a:gd name="connsiteY6" fmla="*/ 391 h 3734493"/>
              <a:gd name="connsiteX0" fmla="*/ 1529 w 9154707"/>
              <a:gd name="connsiteY0" fmla="*/ 391 h 3734493"/>
              <a:gd name="connsiteX1" fmla="*/ 9154377 w 9154707"/>
              <a:gd name="connsiteY1" fmla="*/ 0 h 3734493"/>
              <a:gd name="connsiteX2" fmla="*/ 9152826 w 9154707"/>
              <a:gd name="connsiteY2" fmla="*/ 3719344 h 3734493"/>
              <a:gd name="connsiteX3" fmla="*/ 4575053 w 9154707"/>
              <a:gd name="connsiteY3" fmla="*/ 3734493 h 3734493"/>
              <a:gd name="connsiteX4" fmla="*/ 4575103 w 9154707"/>
              <a:gd name="connsiteY4" fmla="*/ 3153315 h 3734493"/>
              <a:gd name="connsiteX5" fmla="*/ 0 w 9154707"/>
              <a:gd name="connsiteY5" fmla="*/ 3140897 h 3734493"/>
              <a:gd name="connsiteX6" fmla="*/ 1529 w 9154707"/>
              <a:gd name="connsiteY6" fmla="*/ 391 h 3734493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5103 w 9154707"/>
              <a:gd name="connsiteY4" fmla="*/ 3153315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4577934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4575053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391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391 h 3720338"/>
              <a:gd name="connsiteX0" fmla="*/ 1529 w 9154707"/>
              <a:gd name="connsiteY0" fmla="*/ 647372 h 3720338"/>
              <a:gd name="connsiteX1" fmla="*/ 9154377 w 9154707"/>
              <a:gd name="connsiteY1" fmla="*/ 0 h 3720338"/>
              <a:gd name="connsiteX2" fmla="*/ 9152826 w 9154707"/>
              <a:gd name="connsiteY2" fmla="*/ 3719344 h 3720338"/>
              <a:gd name="connsiteX3" fmla="*/ 3598741 w 9154707"/>
              <a:gd name="connsiteY3" fmla="*/ 3720338 h 3720338"/>
              <a:gd name="connsiteX4" fmla="*/ 3601621 w 9154707"/>
              <a:gd name="connsiteY4" fmla="*/ 3141991 h 3720338"/>
              <a:gd name="connsiteX5" fmla="*/ 0 w 9154707"/>
              <a:gd name="connsiteY5" fmla="*/ 3140897 h 3720338"/>
              <a:gd name="connsiteX6" fmla="*/ 1529 w 9154707"/>
              <a:gd name="connsiteY6" fmla="*/ 647372 h 3720338"/>
              <a:gd name="connsiteX0" fmla="*/ 1529 w 9154707"/>
              <a:gd name="connsiteY0" fmla="*/ 0 h 3072966"/>
              <a:gd name="connsiteX1" fmla="*/ 9154377 w 9154707"/>
              <a:gd name="connsiteY1" fmla="*/ 51367 h 3072966"/>
              <a:gd name="connsiteX2" fmla="*/ 9152826 w 9154707"/>
              <a:gd name="connsiteY2" fmla="*/ 3071972 h 3072966"/>
              <a:gd name="connsiteX3" fmla="*/ 3598741 w 9154707"/>
              <a:gd name="connsiteY3" fmla="*/ 3072966 h 3072966"/>
              <a:gd name="connsiteX4" fmla="*/ 3601621 w 9154707"/>
              <a:gd name="connsiteY4" fmla="*/ 2494619 h 3072966"/>
              <a:gd name="connsiteX5" fmla="*/ 0 w 9154707"/>
              <a:gd name="connsiteY5" fmla="*/ 2493525 h 3072966"/>
              <a:gd name="connsiteX6" fmla="*/ 1529 w 9154707"/>
              <a:gd name="connsiteY6" fmla="*/ 0 h 3072966"/>
              <a:gd name="connsiteX0" fmla="*/ 1529 w 9152826"/>
              <a:gd name="connsiteY0" fmla="*/ 138414 h 3211380"/>
              <a:gd name="connsiteX1" fmla="*/ 9145751 w 9152826"/>
              <a:gd name="connsiteY1" fmla="*/ 0 h 3211380"/>
              <a:gd name="connsiteX2" fmla="*/ 9152826 w 9152826"/>
              <a:gd name="connsiteY2" fmla="*/ 3210386 h 3211380"/>
              <a:gd name="connsiteX3" fmla="*/ 3598741 w 9152826"/>
              <a:gd name="connsiteY3" fmla="*/ 3211380 h 3211380"/>
              <a:gd name="connsiteX4" fmla="*/ 3601621 w 9152826"/>
              <a:gd name="connsiteY4" fmla="*/ 2633033 h 3211380"/>
              <a:gd name="connsiteX5" fmla="*/ 0 w 9152826"/>
              <a:gd name="connsiteY5" fmla="*/ 2631939 h 3211380"/>
              <a:gd name="connsiteX6" fmla="*/ 1529 w 9152826"/>
              <a:gd name="connsiteY6" fmla="*/ 138414 h 3211380"/>
              <a:gd name="connsiteX0" fmla="*/ 143 w 9160067"/>
              <a:gd name="connsiteY0" fmla="*/ 392 h 3211380"/>
              <a:gd name="connsiteX1" fmla="*/ 9152992 w 9160067"/>
              <a:gd name="connsiteY1" fmla="*/ 0 h 3211380"/>
              <a:gd name="connsiteX2" fmla="*/ 9160067 w 9160067"/>
              <a:gd name="connsiteY2" fmla="*/ 3210386 h 3211380"/>
              <a:gd name="connsiteX3" fmla="*/ 3605982 w 9160067"/>
              <a:gd name="connsiteY3" fmla="*/ 3211380 h 3211380"/>
              <a:gd name="connsiteX4" fmla="*/ 3608862 w 9160067"/>
              <a:gd name="connsiteY4" fmla="*/ 2633033 h 3211380"/>
              <a:gd name="connsiteX5" fmla="*/ 7241 w 9160067"/>
              <a:gd name="connsiteY5" fmla="*/ 2631939 h 3211380"/>
              <a:gd name="connsiteX6" fmla="*/ 143 w 9160067"/>
              <a:gd name="connsiteY6" fmla="*/ 392 h 3211380"/>
              <a:gd name="connsiteX0" fmla="*/ 143 w 9160067"/>
              <a:gd name="connsiteY0" fmla="*/ 392 h 3211380"/>
              <a:gd name="connsiteX1" fmla="*/ 9152992 w 9160067"/>
              <a:gd name="connsiteY1" fmla="*/ 0 h 3211380"/>
              <a:gd name="connsiteX2" fmla="*/ 9160067 w 9160067"/>
              <a:gd name="connsiteY2" fmla="*/ 3210386 h 3211380"/>
              <a:gd name="connsiteX3" fmla="*/ 3605982 w 9160067"/>
              <a:gd name="connsiteY3" fmla="*/ 3211380 h 3211380"/>
              <a:gd name="connsiteX4" fmla="*/ 4112111 w 9160067"/>
              <a:gd name="connsiteY4" fmla="*/ 2633033 h 3211380"/>
              <a:gd name="connsiteX5" fmla="*/ 7241 w 9160067"/>
              <a:gd name="connsiteY5" fmla="*/ 2631939 h 3211380"/>
              <a:gd name="connsiteX6" fmla="*/ 143 w 9160067"/>
              <a:gd name="connsiteY6" fmla="*/ 392 h 3211380"/>
              <a:gd name="connsiteX0" fmla="*/ 143 w 9160067"/>
              <a:gd name="connsiteY0" fmla="*/ 392 h 3214669"/>
              <a:gd name="connsiteX1" fmla="*/ 9152992 w 9160067"/>
              <a:gd name="connsiteY1" fmla="*/ 0 h 3214669"/>
              <a:gd name="connsiteX2" fmla="*/ 9160067 w 9160067"/>
              <a:gd name="connsiteY2" fmla="*/ 3210386 h 3214669"/>
              <a:gd name="connsiteX3" fmla="*/ 4109231 w 9160067"/>
              <a:gd name="connsiteY3" fmla="*/ 3214669 h 3214669"/>
              <a:gd name="connsiteX4" fmla="*/ 4112111 w 9160067"/>
              <a:gd name="connsiteY4" fmla="*/ 2633033 h 3214669"/>
              <a:gd name="connsiteX5" fmla="*/ 7241 w 9160067"/>
              <a:gd name="connsiteY5" fmla="*/ 2631939 h 3214669"/>
              <a:gd name="connsiteX6" fmla="*/ 143 w 9160067"/>
              <a:gd name="connsiteY6" fmla="*/ 392 h 3214669"/>
              <a:gd name="connsiteX0" fmla="*/ 143 w 9160067"/>
              <a:gd name="connsiteY0" fmla="*/ 392 h 3217958"/>
              <a:gd name="connsiteX1" fmla="*/ 9152992 w 9160067"/>
              <a:gd name="connsiteY1" fmla="*/ 0 h 3217958"/>
              <a:gd name="connsiteX2" fmla="*/ 9160067 w 9160067"/>
              <a:gd name="connsiteY2" fmla="*/ 3210386 h 3217958"/>
              <a:gd name="connsiteX3" fmla="*/ 4112520 w 9160067"/>
              <a:gd name="connsiteY3" fmla="*/ 3217958 h 3217958"/>
              <a:gd name="connsiteX4" fmla="*/ 4112111 w 9160067"/>
              <a:gd name="connsiteY4" fmla="*/ 2633033 h 3217958"/>
              <a:gd name="connsiteX5" fmla="*/ 7241 w 9160067"/>
              <a:gd name="connsiteY5" fmla="*/ 2631939 h 3217958"/>
              <a:gd name="connsiteX6" fmla="*/ 143 w 9160067"/>
              <a:gd name="connsiteY6" fmla="*/ 392 h 3217958"/>
              <a:gd name="connsiteX0" fmla="*/ 143 w 9160067"/>
              <a:gd name="connsiteY0" fmla="*/ 392 h 3211380"/>
              <a:gd name="connsiteX1" fmla="*/ 9152992 w 9160067"/>
              <a:gd name="connsiteY1" fmla="*/ 0 h 3211380"/>
              <a:gd name="connsiteX2" fmla="*/ 9160067 w 9160067"/>
              <a:gd name="connsiteY2" fmla="*/ 3210386 h 3211380"/>
              <a:gd name="connsiteX3" fmla="*/ 4115809 w 9160067"/>
              <a:gd name="connsiteY3" fmla="*/ 3211380 h 3211380"/>
              <a:gd name="connsiteX4" fmla="*/ 4112111 w 9160067"/>
              <a:gd name="connsiteY4" fmla="*/ 2633033 h 3211380"/>
              <a:gd name="connsiteX5" fmla="*/ 7241 w 9160067"/>
              <a:gd name="connsiteY5" fmla="*/ 2631939 h 3211380"/>
              <a:gd name="connsiteX6" fmla="*/ 143 w 9160067"/>
              <a:gd name="connsiteY6" fmla="*/ 392 h 321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0067" h="3211380">
                <a:moveTo>
                  <a:pt x="143" y="392"/>
                </a:moveTo>
                <a:lnTo>
                  <a:pt x="9152992" y="0"/>
                </a:lnTo>
                <a:cubicBezTo>
                  <a:pt x="9154579" y="1278732"/>
                  <a:pt x="9158480" y="1931654"/>
                  <a:pt x="9160067" y="3210386"/>
                </a:cubicBezTo>
                <a:lnTo>
                  <a:pt x="4115809" y="3211380"/>
                </a:lnTo>
                <a:cubicBezTo>
                  <a:pt x="4117254" y="3123263"/>
                  <a:pt x="4110666" y="2721150"/>
                  <a:pt x="4112111" y="2633033"/>
                </a:cubicBezTo>
                <a:lnTo>
                  <a:pt x="7241" y="2631939"/>
                </a:lnTo>
                <a:cubicBezTo>
                  <a:pt x="8686" y="1456263"/>
                  <a:pt x="-1302" y="1176068"/>
                  <a:pt x="143" y="392"/>
                </a:cubicBezTo>
                <a:close/>
              </a:path>
            </a:pathLst>
          </a:cu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lIns="180000" tIns="180000"/>
          <a:lstStyle>
            <a:lvl1pPr marL="0" indent="0">
              <a:buNone/>
              <a:defRPr sz="2000">
                <a:latin typeface="BMW Type Global Pro Regular" pitchFamily="2" charset="0"/>
                <a:ea typeface="BMW Type Global Pro Regular" pitchFamily="2" charset="0"/>
                <a:cs typeface="BMW Type Global Pro Regular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408415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Bild, Headline 1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9617" y="1720052"/>
            <a:ext cx="3573201" cy="3790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de-DE" dirty="0" smtClean="0"/>
              <a:t>Abteilung und Datum eingeben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6586" y="341559"/>
            <a:ext cx="8218362" cy="5814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err="1" smtClean="0"/>
              <a:t>titel</a:t>
            </a:r>
            <a:r>
              <a:rPr lang="de-DE" dirty="0" smtClean="0"/>
              <a:t> DURCH KLICKEN BEARBEITEN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965584"/>
            <a:ext cx="8206635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Subheadline durch klicken bearbeiten</a:t>
            </a:r>
          </a:p>
        </p:txBody>
      </p:sp>
      <p:pic>
        <p:nvPicPr>
          <p:cNvPr id="9" name="Bild 8" descr="BMWMINIRR_5fbg Kopi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927" y="6021288"/>
            <a:ext cx="2105021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WortmarkeBMWGROUP Kopie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4" y="6031922"/>
            <a:ext cx="909281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6931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Bild, Headline 2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469617" y="2227503"/>
            <a:ext cx="3573201" cy="37908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1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de-DE" dirty="0" smtClean="0"/>
              <a:t>Abteilung und Datum eingeben</a:t>
            </a:r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6586" y="341559"/>
            <a:ext cx="8218362" cy="109850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Präsentationstitel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470169"/>
            <a:ext cx="8206635" cy="5340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 b="1" cap="all" baseline="0">
                <a:latin typeface="+mj-lt"/>
              </a:defRPr>
            </a:lvl1pPr>
          </a:lstStyle>
          <a:p>
            <a:pPr lvl="0"/>
            <a:r>
              <a:rPr lang="de-DE" dirty="0" smtClean="0"/>
              <a:t>Subheadline durch klicken bearbeiten</a:t>
            </a:r>
          </a:p>
        </p:txBody>
      </p:sp>
      <p:pic>
        <p:nvPicPr>
          <p:cNvPr id="9" name="Bild 8" descr="BMWMINIRR_5fbg Kopi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927" y="6021288"/>
            <a:ext cx="2105021" cy="44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 7" descr="WortmarkeBMWGROUP Kopie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4" y="6031922"/>
            <a:ext cx="909281" cy="43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7403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628679"/>
            <a:ext cx="8208962" cy="4861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633413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985838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349375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de-DE" dirty="0" smtClean="0"/>
              <a:t>Fließtext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90338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eßtext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639833"/>
            <a:ext cx="8208962" cy="4888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00025" indent="-20002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452438" indent="-1857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9858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de-DE" dirty="0" smtClean="0"/>
              <a:t>Kleinen Fließtext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160058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629877"/>
            <a:ext cx="8208962" cy="4871560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715963" indent="-284163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1077913" indent="-276225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1431925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793875" indent="-2667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Symbol" pitchFamily="18" charset="2"/>
              <a:buChar char="-"/>
              <a:defRPr sz="24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de-DE" dirty="0" smtClean="0"/>
              <a:t>Aufzählung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229346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641417"/>
            <a:ext cx="8208962" cy="4884796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450850" indent="-18256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985838" indent="-17621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1262063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de-DE" dirty="0" smtClean="0"/>
              <a:t>Kleine Aufzählung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448242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mit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2" y="1701800"/>
            <a:ext cx="9144001" cy="4824413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85725">
              <a:buNone/>
              <a:defRPr sz="2000">
                <a:latin typeface="BMW Group" pitchFamily="2" charset="0"/>
                <a:ea typeface="BMW Type Global Pro Regular" pitchFamily="2" charset="0"/>
                <a:cs typeface="BMW Group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33719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ohne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2" y="1701800"/>
            <a:ext cx="9144001" cy="5156201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85725">
              <a:buNone/>
              <a:defRPr sz="2000">
                <a:latin typeface="BMW Group" pitchFamily="2" charset="0"/>
                <a:ea typeface="BMW Type Global Pro Regular" pitchFamily="2" charset="0"/>
                <a:cs typeface="BMW Group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  <p:sp>
        <p:nvSpPr>
          <p:cNvPr id="7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324206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mit Bildunt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4" hasCustomPrompt="1"/>
          </p:nvPr>
        </p:nvSpPr>
        <p:spPr>
          <a:xfrm>
            <a:off x="-1837" y="1697783"/>
            <a:ext cx="4566467" cy="2611438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1600">
                <a:latin typeface="BMW Group" pitchFamily="2" charset="0"/>
                <a:ea typeface="BMW Type Global Pro Regular" pitchFamily="2" charset="0"/>
                <a:cs typeface="BMW Group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  <p:sp>
        <p:nvSpPr>
          <p:cNvPr id="6" name="Bildplatzhalter 6"/>
          <p:cNvSpPr>
            <a:spLocks noGrp="1"/>
          </p:cNvSpPr>
          <p:nvPr>
            <p:ph type="pic" sz="quarter" idx="18" hasCustomPrompt="1"/>
          </p:nvPr>
        </p:nvSpPr>
        <p:spPr>
          <a:xfrm>
            <a:off x="4582548" y="1697783"/>
            <a:ext cx="4573588" cy="2611438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1600">
                <a:latin typeface="BMW Group" pitchFamily="2" charset="0"/>
                <a:ea typeface="BMW Type Global Pro Regular" pitchFamily="2" charset="0"/>
                <a:cs typeface="BMW Group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68313" y="4487291"/>
            <a:ext cx="3924300" cy="20389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85750" indent="-28575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2pPr>
            <a:lvl3pPr marL="633413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3pPr>
            <a:lvl4pPr marL="985838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4pPr>
            <a:lvl5pPr marL="1349375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5pPr>
          </a:lstStyle>
          <a:p>
            <a:pPr lvl="0"/>
            <a:r>
              <a:rPr lang="de-DE" dirty="0" smtClean="0"/>
              <a:t>Bildunterschrift durch Klicken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9" hasCustomPrompt="1"/>
          </p:nvPr>
        </p:nvSpPr>
        <p:spPr>
          <a:xfrm>
            <a:off x="4580490" y="4487291"/>
            <a:ext cx="4028145" cy="20389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85750" indent="-28575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2pPr>
            <a:lvl3pPr marL="633413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3pPr>
            <a:lvl4pPr marL="985838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4pPr>
            <a:lvl5pPr marL="1349375" indent="-228600">
              <a:lnSpc>
                <a:spcPts val="2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1700"/>
            </a:lvl5pPr>
          </a:lstStyle>
          <a:p>
            <a:pPr lvl="0"/>
            <a:r>
              <a:rPr lang="de-DE" dirty="0" smtClean="0"/>
              <a:t>Bildunterschrift durch Klicken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23953271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bifolie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51387" y="1637401"/>
            <a:ext cx="3925887" cy="4888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00025" indent="-20002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452438" indent="-1857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9858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de-DE" dirty="0" smtClean="0"/>
              <a:t>Kleinen Fließtext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3" y="1701800"/>
            <a:ext cx="4573586" cy="4824413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2000">
                <a:latin typeface="BMW Group" pitchFamily="2" charset="0"/>
                <a:ea typeface="BMW Type Global Pro Regular" pitchFamily="2" charset="0"/>
                <a:cs typeface="BMW Group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365590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mbifolie 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1701800"/>
            <a:ext cx="9144000" cy="48244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9687" y="403225"/>
            <a:ext cx="8217588" cy="9604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800" b="1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de-DE" dirty="0" smtClean="0"/>
              <a:t>HEADLINE DURCH KLICKEN </a:t>
            </a:r>
            <a:br>
              <a:rPr lang="de-DE" dirty="0" smtClean="0"/>
            </a:br>
            <a:r>
              <a:rPr lang="de-DE" dirty="0" smtClean="0"/>
              <a:t>BEARBEITEN</a:t>
            </a:r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4751387" y="1913433"/>
            <a:ext cx="3925887" cy="44442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Tx/>
              <a:buNone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1pPr>
            <a:lvl2pPr marL="200025" indent="-200025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2pPr>
            <a:lvl3pPr marL="452438" indent="-185738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3pPr>
            <a:lvl4pPr marL="7191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4pPr>
            <a:lvl5pPr marL="985838" indent="-1841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Symbol" pitchFamily="18" charset="2"/>
              <a:buChar char="-"/>
              <a:defRPr sz="2000">
                <a:latin typeface="+mn-lt"/>
                <a:ea typeface="BMW Type Global Pro Regular" pitchFamily="2" charset="0"/>
                <a:cs typeface="BMW Type Global Pro Regular" pitchFamily="2" charset="0"/>
              </a:defRPr>
            </a:lvl5pPr>
          </a:lstStyle>
          <a:p>
            <a:pPr lvl="0"/>
            <a:r>
              <a:rPr lang="de-DE" dirty="0" smtClean="0"/>
              <a:t>Kleinen Fließtext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5" hasCustomPrompt="1"/>
          </p:nvPr>
        </p:nvSpPr>
        <p:spPr>
          <a:xfrm>
            <a:off x="3" y="1971675"/>
            <a:ext cx="4573586" cy="4283075"/>
          </a:xfrm>
          <a:prstGeom prst="rect">
            <a:avLst/>
          </a:prstGeo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2000">
                <a:latin typeface="BMW Group" pitchFamily="2" charset="0"/>
                <a:ea typeface="BMW Type Global Pro Regular" pitchFamily="2" charset="0"/>
                <a:cs typeface="BMW Group" pitchFamily="2" charset="0"/>
              </a:defRPr>
            </a:lvl1pPr>
          </a:lstStyle>
          <a:p>
            <a:r>
              <a:rPr lang="de-DE" dirty="0" smtClean="0"/>
              <a:t>Bild durch Klicken auf das Symbol einfügen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15001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3"/>
          </p:nvPr>
        </p:nvSpPr>
        <p:spPr>
          <a:xfrm>
            <a:off x="468313" y="6526213"/>
            <a:ext cx="2895600" cy="3317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sv-SE" smtClean="0"/>
              <a:t>Präventionsprogramm dt.Standorte, Status, 27.08.2013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6553200" y="6528871"/>
            <a:ext cx="2124075" cy="3291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Seite </a:t>
            </a:r>
            <a:fld id="{AA807A42-CF27-4B84-8583-18EBE418342E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382916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95" r:id="rId2"/>
    <p:sldLayoutId id="2147483696" r:id="rId3"/>
    <p:sldLayoutId id="2147483672" r:id="rId4"/>
    <p:sldLayoutId id="2147483697" r:id="rId5"/>
    <p:sldLayoutId id="2147483698" r:id="rId6"/>
    <p:sldLayoutId id="2147483699" r:id="rId7"/>
    <p:sldLayoutId id="2147483700" r:id="rId8"/>
    <p:sldLayoutId id="2147483702" r:id="rId9"/>
    <p:sldLayoutId id="2147483691" r:id="rId10"/>
    <p:sldLayoutId id="2147483705" r:id="rId11"/>
    <p:sldLayoutId id="2147483703" r:id="rId12"/>
    <p:sldLayoutId id="2147483704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28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 descr="A0125724.jpg"/>
          <p:cNvPicPr>
            <a:picLocks noGrp="1" noChangeAspect="1"/>
          </p:cNvPicPr>
          <p:nvPr>
            <p:ph type="pic" sz="quarter" idx="19"/>
          </p:nvPr>
        </p:nvPicPr>
        <p:blipFill>
          <a:blip r:embed="rId2" cstate="email"/>
          <a:srcRect/>
          <a:stretch>
            <a:fillRect/>
          </a:stretch>
        </p:blipFill>
        <p:spPr/>
      </p:pic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smtClean="0"/>
              <a:t>BMW MC Prevention Programs 2013.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467566" y="4853838"/>
            <a:ext cx="8209709" cy="987404"/>
          </a:xfrm>
        </p:spPr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Early </a:t>
            </a:r>
            <a:r>
              <a:rPr lang="de-DE" dirty="0" smtClean="0"/>
              <a:t>Intervention Process overview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 smtClean="0"/>
              <a:t>October 2013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/>
              <a:t>Page 2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noAutofit/>
          </a:bodyPr>
          <a:lstStyle/>
          <a:p>
            <a:r>
              <a:rPr lang="de-DE" dirty="0" smtClean="0"/>
              <a:t>BMW MC Prevention Programs 2013 </a:t>
            </a:r>
          </a:p>
          <a:p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Occupational health approach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590912" y="1543802"/>
            <a:ext cx="4103151" cy="4840013"/>
            <a:chOff x="2408008" y="1308538"/>
            <a:chExt cx="4732635" cy="5116220"/>
          </a:xfrm>
        </p:grpSpPr>
        <p:sp>
          <p:nvSpPr>
            <p:cNvPr id="59" name="Curved Down Arrow 58"/>
            <p:cNvSpPr/>
            <p:nvPr/>
          </p:nvSpPr>
          <p:spPr>
            <a:xfrm rot="5400000">
              <a:off x="3594540" y="2878656"/>
              <a:ext cx="4840013" cy="2252192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0" name="Curved Down Arrow 59"/>
            <p:cNvSpPr/>
            <p:nvPr/>
          </p:nvSpPr>
          <p:spPr>
            <a:xfrm rot="16200000">
              <a:off x="1114097" y="2602449"/>
              <a:ext cx="4840013" cy="2252192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4947314" y="1586733"/>
            <a:ext cx="355524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BMW MC employs a cradle-to-grave approach with our associates: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Pre-placement activities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Ergonomics/Safety Systems (ABATech)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Job Rotations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b="1" dirty="0" smtClean="0"/>
              <a:t>Early Intervention Process (EIP)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/>
              <a:t>Aggressive Claims Management (as BMW MC is financially responsible for work related injuries)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2876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/>
              <a:t>Page 3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noAutofit/>
          </a:bodyPr>
          <a:lstStyle/>
          <a:p>
            <a:r>
              <a:rPr lang="de-DE" dirty="0" smtClean="0"/>
              <a:t>BMW MC Prevention Programs 2013 </a:t>
            </a:r>
          </a:p>
          <a:p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Early Intervention Process (EIP) Background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319" y="1624084"/>
            <a:ext cx="8256895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The EIP process, introduced in Body Shop in 2009 is now up to </a:t>
            </a:r>
            <a:r>
              <a:rPr lang="en-US" b="1" u="sng" dirty="0" smtClean="0"/>
              <a:t>six full-time EIP Physical Therapists</a:t>
            </a:r>
            <a:r>
              <a:rPr lang="en-US" b="1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Physical Therapists work with any Team Member, on the shop floor, who may be experiencing discomfort.</a:t>
            </a:r>
          </a:p>
          <a:p>
            <a:pPr>
              <a:buFont typeface="Arial" pitchFamily="34" charset="0"/>
              <a:buChar char="•"/>
            </a:pPr>
            <a:endParaRPr lang="en-US" b="1" dirty="0" smtClean="0"/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Benefits of the EIP include: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Improved Team Member Morale (illustrates we are actively caring for their ergonomic wellbeing)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Improved Attendance (as Team Members are able to remain working)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Reduced Injury Frequency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Reduced Injury Severity (as medical intervention is occurring earlier in the injury mechanism process). 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Reduced injury costs.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Converts a culture from a “breakdown” model to a “healthy” Team Member model.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b="1" dirty="0" smtClean="0"/>
              <a:t>Reinforces our commitment to our Team Members.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2876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dirty="0" smtClean="0"/>
              <a:t>Page  4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noAutofit/>
          </a:bodyPr>
          <a:lstStyle/>
          <a:p>
            <a:r>
              <a:rPr lang="de-DE" dirty="0" smtClean="0"/>
              <a:t>BMW MC Prevention Programs 2013 </a:t>
            </a:r>
          </a:p>
          <a:p>
            <a:r>
              <a:rPr lang="de-DE" dirty="0" smtClean="0">
                <a:solidFill>
                  <a:schemeClr val="bg1">
                    <a:lumMod val="50000"/>
                  </a:schemeClr>
                </a:solidFill>
              </a:rPr>
              <a:t>Early Intervention Process Summary</a:t>
            </a:r>
            <a:endParaRPr lang="de-DE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24744"/>
            <a:ext cx="3793367" cy="325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124744"/>
            <a:ext cx="3815900" cy="324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91321" y="4303455"/>
            <a:ext cx="799758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Charts summarize outcomes of Team Members who have participated in the EIP process since its inception in Painted Body (2009) and Assembly (2011).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Overall, ~4000 associates have participated in the EIP and 94% have realized successful outcomes (resolution of symptoms).</a:t>
            </a:r>
          </a:p>
          <a:p>
            <a:pPr>
              <a:buFont typeface="Arial" pitchFamily="34" charset="0"/>
              <a:buChar char="•"/>
            </a:pPr>
            <a:endParaRPr lang="en-US" b="1" dirty="0" smtClean="0"/>
          </a:p>
          <a:p>
            <a:pPr lvl="0" algn="ctr"/>
            <a:r>
              <a:rPr lang="en-US" b="1" kern="0" dirty="0" smtClean="0">
                <a:solidFill>
                  <a:sysClr val="windowText" lastClr="000000"/>
                </a:solidFill>
              </a:rPr>
              <a:t>For BMW MC, the EIP is a key component to our continuous improvement efforts on sustainability, being an attractive workplace, cost competitiveness, and issue free strategy</a:t>
            </a:r>
            <a:r>
              <a:rPr lang="en-US" sz="2000" kern="0" dirty="0" smtClean="0">
                <a:solidFill>
                  <a:sysClr val="windowText" lastClr="000000"/>
                </a:solidFill>
              </a:rPr>
              <a:t>.</a:t>
            </a: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28761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MW_Group_4zu3_3L_D">
  <a:themeElements>
    <a:clrScheme name="BMW GROUP">
      <a:dk1>
        <a:sysClr val="windowText" lastClr="000000"/>
      </a:dk1>
      <a:lt1>
        <a:sysClr val="window" lastClr="FFFFFF"/>
      </a:lt1>
      <a:dk2>
        <a:srgbClr val="595443"/>
      </a:dk2>
      <a:lt2>
        <a:srgbClr val="5678A9"/>
      </a:lt2>
      <a:accent1>
        <a:srgbClr val="00B050"/>
      </a:accent1>
      <a:accent2>
        <a:srgbClr val="FFD600"/>
      </a:accent2>
      <a:accent3>
        <a:srgbClr val="914F28"/>
      </a:accent3>
      <a:accent4>
        <a:srgbClr val="FF0000"/>
      </a:accent4>
      <a:accent5>
        <a:srgbClr val="F19100"/>
      </a:accent5>
      <a:accent6>
        <a:srgbClr val="0070C0"/>
      </a:accent6>
      <a:hlink>
        <a:srgbClr val="000000"/>
      </a:hlink>
      <a:folHlink>
        <a:srgbClr val="000000"/>
      </a:folHlink>
    </a:clrScheme>
    <a:fontScheme name="BMW GROUP">
      <a:majorFont>
        <a:latin typeface="BMW Group Condensed"/>
        <a:ea typeface=""/>
        <a:cs typeface=""/>
      </a:majorFont>
      <a:minorFont>
        <a:latin typeface="BMW Group Condensed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BMW_Group_4zu3_3L_D</Template>
  <TotalTime>345</TotalTime>
  <Words>291</Words>
  <Application>Microsoft Office PowerPoint</Application>
  <PresentationFormat>On-screen Show (4:3)</PresentationFormat>
  <Paragraphs>38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BMW_Group_4zu3_3L_D</vt:lpstr>
      <vt:lpstr>Slide 1</vt:lpstr>
      <vt:lpstr>Slide 2</vt:lpstr>
      <vt:lpstr>Slide 3</vt:lpstr>
      <vt:lpstr>Slide 4</vt:lpstr>
    </vt:vector>
  </TitlesOfParts>
  <Company>BMW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PS-40, Lange Marina</dc:creator>
  <cp:lastModifiedBy>user</cp:lastModifiedBy>
  <cp:revision>115</cp:revision>
  <dcterms:created xsi:type="dcterms:W3CDTF">2013-06-14T14:21:20Z</dcterms:created>
  <dcterms:modified xsi:type="dcterms:W3CDTF">2013-10-04T17:54:23Z</dcterms:modified>
</cp:coreProperties>
</file>