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B10F9-9030-40DB-AC55-94BB4136FD97}" type="datetimeFigureOut">
              <a:rPr lang="en-US" smtClean="0"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04105-8497-4CE2-98CB-BE2F72ECEF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433388"/>
            <a:ext cx="7962900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438150"/>
            <a:ext cx="7934325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" y="433388"/>
            <a:ext cx="7943850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442913"/>
            <a:ext cx="793432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438150"/>
            <a:ext cx="7915275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466725"/>
            <a:ext cx="796290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461963"/>
            <a:ext cx="801052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452438"/>
            <a:ext cx="802957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3" y="433388"/>
            <a:ext cx="7991475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" y="414338"/>
            <a:ext cx="794385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428625"/>
            <a:ext cx="79819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423863"/>
            <a:ext cx="7962900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442913"/>
            <a:ext cx="801052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</cp:revision>
  <dcterms:created xsi:type="dcterms:W3CDTF">2013-05-10T14:20:29Z</dcterms:created>
  <dcterms:modified xsi:type="dcterms:W3CDTF">2013-05-10T14:32:40Z</dcterms:modified>
</cp:coreProperties>
</file>