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Default Extension="emf" ContentType="image/x-emf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1"/>
  </p:notesMasterIdLst>
  <p:handoutMasterIdLst>
    <p:handoutMasterId r:id="rId22"/>
  </p:handoutMasterIdLst>
  <p:sldIdLst>
    <p:sldId id="381" r:id="rId2"/>
    <p:sldId id="420" r:id="rId3"/>
    <p:sldId id="421" r:id="rId4"/>
    <p:sldId id="427" r:id="rId5"/>
    <p:sldId id="430" r:id="rId6"/>
    <p:sldId id="422" r:id="rId7"/>
    <p:sldId id="414" r:id="rId8"/>
    <p:sldId id="424" r:id="rId9"/>
    <p:sldId id="423" r:id="rId10"/>
    <p:sldId id="431" r:id="rId11"/>
    <p:sldId id="409" r:id="rId12"/>
    <p:sldId id="432" r:id="rId13"/>
    <p:sldId id="433" r:id="rId14"/>
    <p:sldId id="435" r:id="rId15"/>
    <p:sldId id="416" r:id="rId16"/>
    <p:sldId id="402" r:id="rId17"/>
    <p:sldId id="437" r:id="rId18"/>
    <p:sldId id="438" r:id="rId19"/>
    <p:sldId id="393" r:id="rId20"/>
  </p:sldIdLst>
  <p:sldSz cx="12195175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2A2BD"/>
    <a:srgbClr val="99FF33"/>
    <a:srgbClr val="005F97"/>
    <a:srgbClr val="9A785B"/>
    <a:srgbClr val="AEA400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9" autoAdjust="0"/>
    <p:restoredTop sz="99499" autoAdjust="0"/>
  </p:normalViewPr>
  <p:slideViewPr>
    <p:cSldViewPr snapToGrid="0" snapToObjects="1" showGuides="1">
      <p:cViewPr>
        <p:scale>
          <a:sx n="80" d="100"/>
          <a:sy n="80" d="100"/>
        </p:scale>
        <p:origin x="-318" y="-78"/>
      </p:cViewPr>
      <p:guideLst>
        <p:guide orient="horz" pos="1072"/>
        <p:guide orient="horz" pos="254"/>
        <p:guide orient="horz" pos="4111"/>
        <p:guide orient="horz" pos="1242"/>
        <p:guide orient="horz" pos="3940"/>
        <p:guide pos="7388"/>
        <p:guide pos="3842"/>
        <p:guide pos="293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2736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0C3BEA-CBB3-4441-897C-93D5DAEFBD96}" type="datetimeFigureOut">
              <a:rPr lang="en-US" smtClean="0"/>
              <a:pPr/>
              <a:t>4/25/2013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82CEBFE-35C9-4B41-B1C0-F83222EAA12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23DC7E-545F-4537-850F-CC5C2B410559}" type="datetimeFigureOut">
              <a:rPr lang="de-DE" smtClean="0"/>
              <a:pPr/>
              <a:t>25.04.2013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67A725A-9256-4EC5-8CDB-4CC5D97770DD}" type="slidenum">
              <a:rPr lang="de-DE" smtClean="0"/>
              <a:pPr/>
              <a:t>‹#›</a:t>
            </a:fld>
            <a:endParaRPr lang="de-DE"/>
          </a:p>
        </p:txBody>
      </p:sp>
    </p:spTree>
    <p:extLst>
      <p:ext uri="{BB962C8B-B14F-4D97-AF65-F5344CB8AC3E}">
        <p14:creationId xmlns="" xmlns:p14="http://schemas.microsoft.com/office/powerpoint/2010/main" val="2083301213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7A725A-9256-4EC5-8CDB-4CC5D97770DD}" type="slidenum">
              <a:rPr lang="de-DE" smtClean="0"/>
              <a:pPr/>
              <a:t>2</a:t>
            </a:fld>
            <a:endParaRPr lang="de-DE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7A725A-9256-4EC5-8CDB-4CC5D97770DD}" type="slidenum">
              <a:rPr lang="de-DE" smtClean="0"/>
              <a:pPr/>
              <a:t>3</a:t>
            </a:fld>
            <a:endParaRPr lang="de-DE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7A725A-9256-4EC5-8CDB-4CC5D97770DD}" type="slidenum">
              <a:rPr lang="de-DE" smtClean="0"/>
              <a:pPr/>
              <a:t>4</a:t>
            </a:fld>
            <a:endParaRPr lang="de-DE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7A725A-9256-4EC5-8CDB-4CC5D97770DD}" type="slidenum">
              <a:rPr lang="de-DE" smtClean="0"/>
              <a:pPr/>
              <a:t>5</a:t>
            </a:fld>
            <a:endParaRPr lang="de-DE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7A725A-9256-4EC5-8CDB-4CC5D97770DD}" type="slidenum">
              <a:rPr lang="de-DE" smtClean="0"/>
              <a:pPr/>
              <a:t>6</a:t>
            </a:fld>
            <a:endParaRPr lang="de-DE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7A725A-9256-4EC5-8CDB-4CC5D97770DD}" type="slidenum">
              <a:rPr lang="de-DE" smtClean="0"/>
              <a:pPr/>
              <a:t>7</a:t>
            </a:fld>
            <a:endParaRPr lang="de-DE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7A725A-9256-4EC5-8CDB-4CC5D97770DD}" type="slidenum">
              <a:rPr lang="de-DE" smtClean="0"/>
              <a:pPr/>
              <a:t>8</a:t>
            </a:fld>
            <a:endParaRPr lang="de-DE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7A725A-9256-4EC5-8CDB-4CC5D97770DD}" type="slidenum">
              <a:rPr lang="de-DE" smtClean="0"/>
              <a:pPr/>
              <a:t>9</a:t>
            </a:fld>
            <a:endParaRPr lang="de-DE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7A725A-9256-4EC5-8CDB-4CC5D97770DD}" type="slidenum">
              <a:rPr lang="de-DE" smtClean="0"/>
              <a:pPr/>
              <a:t>10</a:t>
            </a:fld>
            <a:endParaRPr lang="de-DE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7A725A-9256-4EC5-8CDB-4CC5D97770DD}" type="slidenum">
              <a:rPr lang="de-DE" smtClean="0"/>
              <a:pPr/>
              <a:t>11</a:t>
            </a:fld>
            <a:endParaRPr lang="de-DE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7A725A-9256-4EC5-8CDB-4CC5D97770DD}" type="slidenum">
              <a:rPr lang="de-DE" smtClean="0"/>
              <a:pPr/>
              <a:t>12</a:t>
            </a:fld>
            <a:endParaRPr lang="de-DE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7A725A-9256-4EC5-8CDB-4CC5D97770DD}" type="slidenum">
              <a:rPr lang="de-DE" smtClean="0"/>
              <a:pPr/>
              <a:t>13</a:t>
            </a:fld>
            <a:endParaRPr lang="de-DE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7A725A-9256-4EC5-8CDB-4CC5D97770DD}" type="slidenum">
              <a:rPr lang="de-DE" smtClean="0"/>
              <a:pPr/>
              <a:t>14</a:t>
            </a:fld>
            <a:endParaRPr lang="de-DE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7A725A-9256-4EC5-8CDB-4CC5D97770DD}" type="slidenum">
              <a:rPr lang="de-DE" smtClean="0"/>
              <a:pPr/>
              <a:t>15</a:t>
            </a:fld>
            <a:endParaRPr lang="de-DE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7A725A-9256-4EC5-8CDB-4CC5D97770DD}" type="slidenum">
              <a:rPr lang="de-DE" smtClean="0"/>
              <a:pPr/>
              <a:t>16</a:t>
            </a:fld>
            <a:endParaRPr lang="de-DE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7A725A-9256-4EC5-8CDB-4CC5D97770DD}" type="slidenum">
              <a:rPr lang="de-DE" smtClean="0"/>
              <a:pPr/>
              <a:t>17</a:t>
            </a:fld>
            <a:endParaRPr lang="de-DE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7A725A-9256-4EC5-8CDB-4CC5D97770DD}" type="slidenum">
              <a:rPr lang="de-DE" smtClean="0"/>
              <a:pPr/>
              <a:t>18</a:t>
            </a:fld>
            <a:endParaRPr lang="de-DE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7A725A-9256-4EC5-8CDB-4CC5D97770DD}" type="slidenum">
              <a:rPr lang="de-DE" smtClean="0"/>
              <a:pPr/>
              <a:t>19</a:t>
            </a:fld>
            <a:endParaRPr lang="de-DE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with visual, 1-line head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Bildplatzhalter 6"/>
          <p:cNvSpPr>
            <a:spLocks noGrp="1"/>
          </p:cNvSpPr>
          <p:nvPr>
            <p:ph type="pic" sz="quarter" idx="19" hasCustomPrompt="1"/>
          </p:nvPr>
        </p:nvSpPr>
        <p:spPr>
          <a:xfrm>
            <a:off x="-3500" y="-392"/>
            <a:ext cx="12209455" cy="3719344"/>
          </a:xfrm>
          <a:custGeom>
            <a:avLst/>
            <a:gdLst>
              <a:gd name="connsiteX0" fmla="*/ 0 w 9144000"/>
              <a:gd name="connsiteY0" fmla="*/ 0 h 3795713"/>
              <a:gd name="connsiteX1" fmla="*/ 9144000 w 9144000"/>
              <a:gd name="connsiteY1" fmla="*/ 0 h 3795713"/>
              <a:gd name="connsiteX2" fmla="*/ 9144000 w 9144000"/>
              <a:gd name="connsiteY2" fmla="*/ 3795713 h 3795713"/>
              <a:gd name="connsiteX3" fmla="*/ 0 w 9144000"/>
              <a:gd name="connsiteY3" fmla="*/ 3795713 h 3795713"/>
              <a:gd name="connsiteX4" fmla="*/ 0 w 9144000"/>
              <a:gd name="connsiteY4" fmla="*/ 0 h 3795713"/>
              <a:gd name="connsiteX0" fmla="*/ 0 w 9144000"/>
              <a:gd name="connsiteY0" fmla="*/ 0 h 3795713"/>
              <a:gd name="connsiteX1" fmla="*/ 9144000 w 9144000"/>
              <a:gd name="connsiteY1" fmla="*/ 0 h 3795713"/>
              <a:gd name="connsiteX2" fmla="*/ 9144000 w 9144000"/>
              <a:gd name="connsiteY2" fmla="*/ 3795713 h 3795713"/>
              <a:gd name="connsiteX3" fmla="*/ 4571779 w 9144000"/>
              <a:gd name="connsiteY3" fmla="*/ 3791943 h 3795713"/>
              <a:gd name="connsiteX4" fmla="*/ 0 w 9144000"/>
              <a:gd name="connsiteY4" fmla="*/ 3795713 h 3795713"/>
              <a:gd name="connsiteX5" fmla="*/ 0 w 9144000"/>
              <a:gd name="connsiteY5" fmla="*/ 0 h 3795713"/>
              <a:gd name="connsiteX0" fmla="*/ 0 w 9144000"/>
              <a:gd name="connsiteY0" fmla="*/ 0 h 3795713"/>
              <a:gd name="connsiteX1" fmla="*/ 9144000 w 9144000"/>
              <a:gd name="connsiteY1" fmla="*/ 0 h 3795713"/>
              <a:gd name="connsiteX2" fmla="*/ 9144000 w 9144000"/>
              <a:gd name="connsiteY2" fmla="*/ 3795713 h 3795713"/>
              <a:gd name="connsiteX3" fmla="*/ 4571779 w 9144000"/>
              <a:gd name="connsiteY3" fmla="*/ 3791943 h 3795713"/>
              <a:gd name="connsiteX4" fmla="*/ 4242422 w 9144000"/>
              <a:gd name="connsiteY4" fmla="*/ 3787609 h 3795713"/>
              <a:gd name="connsiteX5" fmla="*/ 0 w 9144000"/>
              <a:gd name="connsiteY5" fmla="*/ 3795713 h 3795713"/>
              <a:gd name="connsiteX6" fmla="*/ 0 w 9144000"/>
              <a:gd name="connsiteY6" fmla="*/ 0 h 3795713"/>
              <a:gd name="connsiteX0" fmla="*/ 0 w 9144000"/>
              <a:gd name="connsiteY0" fmla="*/ 0 h 3795713"/>
              <a:gd name="connsiteX1" fmla="*/ 9144000 w 9144000"/>
              <a:gd name="connsiteY1" fmla="*/ 0 h 3795713"/>
              <a:gd name="connsiteX2" fmla="*/ 9144000 w 9144000"/>
              <a:gd name="connsiteY2" fmla="*/ 3795713 h 3795713"/>
              <a:gd name="connsiteX3" fmla="*/ 4571779 w 9144000"/>
              <a:gd name="connsiteY3" fmla="*/ 3791943 h 3795713"/>
              <a:gd name="connsiteX4" fmla="*/ 4576113 w 9144000"/>
              <a:gd name="connsiteY4" fmla="*/ 3527591 h 3795713"/>
              <a:gd name="connsiteX5" fmla="*/ 0 w 9144000"/>
              <a:gd name="connsiteY5" fmla="*/ 3795713 h 3795713"/>
              <a:gd name="connsiteX6" fmla="*/ 0 w 9144000"/>
              <a:gd name="connsiteY6" fmla="*/ 0 h 3795713"/>
              <a:gd name="connsiteX0" fmla="*/ 4334 w 9148334"/>
              <a:gd name="connsiteY0" fmla="*/ 0 h 3795713"/>
              <a:gd name="connsiteX1" fmla="*/ 9148334 w 9148334"/>
              <a:gd name="connsiteY1" fmla="*/ 0 h 3795713"/>
              <a:gd name="connsiteX2" fmla="*/ 9148334 w 9148334"/>
              <a:gd name="connsiteY2" fmla="*/ 3795713 h 3795713"/>
              <a:gd name="connsiteX3" fmla="*/ 4576113 w 9148334"/>
              <a:gd name="connsiteY3" fmla="*/ 3791943 h 3795713"/>
              <a:gd name="connsiteX4" fmla="*/ 4580447 w 9148334"/>
              <a:gd name="connsiteY4" fmla="*/ 3527591 h 3795713"/>
              <a:gd name="connsiteX5" fmla="*/ 0 w 9148334"/>
              <a:gd name="connsiteY5" fmla="*/ 3527027 h 3795713"/>
              <a:gd name="connsiteX6" fmla="*/ 4334 w 9148334"/>
              <a:gd name="connsiteY6" fmla="*/ 0 h 3795713"/>
              <a:gd name="connsiteX0" fmla="*/ 4334 w 9148334"/>
              <a:gd name="connsiteY0" fmla="*/ 0 h 3834806"/>
              <a:gd name="connsiteX1" fmla="*/ 9148334 w 9148334"/>
              <a:gd name="connsiteY1" fmla="*/ 0 h 3834806"/>
              <a:gd name="connsiteX2" fmla="*/ 9148334 w 9148334"/>
              <a:gd name="connsiteY2" fmla="*/ 3795713 h 3834806"/>
              <a:gd name="connsiteX3" fmla="*/ 4580875 w 9148334"/>
              <a:gd name="connsiteY3" fmla="*/ 3834806 h 3834806"/>
              <a:gd name="connsiteX4" fmla="*/ 4580447 w 9148334"/>
              <a:gd name="connsiteY4" fmla="*/ 3527591 h 3834806"/>
              <a:gd name="connsiteX5" fmla="*/ 0 w 9148334"/>
              <a:gd name="connsiteY5" fmla="*/ 3527027 h 3834806"/>
              <a:gd name="connsiteX6" fmla="*/ 4334 w 9148334"/>
              <a:gd name="connsiteY6" fmla="*/ 0 h 3834806"/>
              <a:gd name="connsiteX0" fmla="*/ 4334 w 9148334"/>
              <a:gd name="connsiteY0" fmla="*/ 0 h 3834806"/>
              <a:gd name="connsiteX1" fmla="*/ 9148334 w 9148334"/>
              <a:gd name="connsiteY1" fmla="*/ 0 h 3834806"/>
              <a:gd name="connsiteX2" fmla="*/ 9148334 w 9148334"/>
              <a:gd name="connsiteY2" fmla="*/ 3795713 h 3834806"/>
              <a:gd name="connsiteX3" fmla="*/ 4580875 w 9148334"/>
              <a:gd name="connsiteY3" fmla="*/ 3834806 h 3834806"/>
              <a:gd name="connsiteX4" fmla="*/ 4580447 w 9148334"/>
              <a:gd name="connsiteY4" fmla="*/ 3522829 h 3834806"/>
              <a:gd name="connsiteX5" fmla="*/ 0 w 9148334"/>
              <a:gd name="connsiteY5" fmla="*/ 3527027 h 3834806"/>
              <a:gd name="connsiteX6" fmla="*/ 4334 w 9148334"/>
              <a:gd name="connsiteY6" fmla="*/ 0 h 3834806"/>
              <a:gd name="connsiteX0" fmla="*/ 4334 w 9153096"/>
              <a:gd name="connsiteY0" fmla="*/ 0 h 3836195"/>
              <a:gd name="connsiteX1" fmla="*/ 9148334 w 9153096"/>
              <a:gd name="connsiteY1" fmla="*/ 0 h 3836195"/>
              <a:gd name="connsiteX2" fmla="*/ 9153096 w 9153096"/>
              <a:gd name="connsiteY2" fmla="*/ 3836195 h 3836195"/>
              <a:gd name="connsiteX3" fmla="*/ 4580875 w 9153096"/>
              <a:gd name="connsiteY3" fmla="*/ 3834806 h 3836195"/>
              <a:gd name="connsiteX4" fmla="*/ 4580447 w 9153096"/>
              <a:gd name="connsiteY4" fmla="*/ 3522829 h 3836195"/>
              <a:gd name="connsiteX5" fmla="*/ 0 w 9153096"/>
              <a:gd name="connsiteY5" fmla="*/ 3527027 h 3836195"/>
              <a:gd name="connsiteX6" fmla="*/ 4334 w 9153096"/>
              <a:gd name="connsiteY6" fmla="*/ 0 h 3836195"/>
              <a:gd name="connsiteX0" fmla="*/ 4334 w 9153096"/>
              <a:gd name="connsiteY0" fmla="*/ 0 h 3987206"/>
              <a:gd name="connsiteX1" fmla="*/ 9148334 w 9153096"/>
              <a:gd name="connsiteY1" fmla="*/ 0 h 3987206"/>
              <a:gd name="connsiteX2" fmla="*/ 9153096 w 9153096"/>
              <a:gd name="connsiteY2" fmla="*/ 3836195 h 3987206"/>
              <a:gd name="connsiteX3" fmla="*/ 4580875 w 9153096"/>
              <a:gd name="connsiteY3" fmla="*/ 3987206 h 3987206"/>
              <a:gd name="connsiteX4" fmla="*/ 4580447 w 9153096"/>
              <a:gd name="connsiteY4" fmla="*/ 3522829 h 3987206"/>
              <a:gd name="connsiteX5" fmla="*/ 0 w 9153096"/>
              <a:gd name="connsiteY5" fmla="*/ 3527027 h 3987206"/>
              <a:gd name="connsiteX6" fmla="*/ 4334 w 9153096"/>
              <a:gd name="connsiteY6" fmla="*/ 0 h 3987206"/>
              <a:gd name="connsiteX0" fmla="*/ 4334 w 9153096"/>
              <a:gd name="connsiteY0" fmla="*/ 0 h 3987206"/>
              <a:gd name="connsiteX1" fmla="*/ 9148334 w 9153096"/>
              <a:gd name="connsiteY1" fmla="*/ 0 h 3987206"/>
              <a:gd name="connsiteX2" fmla="*/ 9153096 w 9153096"/>
              <a:gd name="connsiteY2" fmla="*/ 3983832 h 3987206"/>
              <a:gd name="connsiteX3" fmla="*/ 4580875 w 9153096"/>
              <a:gd name="connsiteY3" fmla="*/ 3987206 h 3987206"/>
              <a:gd name="connsiteX4" fmla="*/ 4580447 w 9153096"/>
              <a:gd name="connsiteY4" fmla="*/ 3522829 h 3987206"/>
              <a:gd name="connsiteX5" fmla="*/ 0 w 9153096"/>
              <a:gd name="connsiteY5" fmla="*/ 3527027 h 3987206"/>
              <a:gd name="connsiteX6" fmla="*/ 4334 w 9153096"/>
              <a:gd name="connsiteY6" fmla="*/ 0 h 3987206"/>
              <a:gd name="connsiteX0" fmla="*/ 4334 w 9153096"/>
              <a:gd name="connsiteY0" fmla="*/ 0 h 3984825"/>
              <a:gd name="connsiteX1" fmla="*/ 9148334 w 9153096"/>
              <a:gd name="connsiteY1" fmla="*/ 0 h 3984825"/>
              <a:gd name="connsiteX2" fmla="*/ 9153096 w 9153096"/>
              <a:gd name="connsiteY2" fmla="*/ 3983832 h 3984825"/>
              <a:gd name="connsiteX3" fmla="*/ 4580875 w 9153096"/>
              <a:gd name="connsiteY3" fmla="*/ 3984825 h 3984825"/>
              <a:gd name="connsiteX4" fmla="*/ 4580447 w 9153096"/>
              <a:gd name="connsiteY4" fmla="*/ 3522829 h 3984825"/>
              <a:gd name="connsiteX5" fmla="*/ 0 w 9153096"/>
              <a:gd name="connsiteY5" fmla="*/ 3527027 h 3984825"/>
              <a:gd name="connsiteX6" fmla="*/ 4334 w 9153096"/>
              <a:gd name="connsiteY6" fmla="*/ 0 h 3984825"/>
              <a:gd name="connsiteX0" fmla="*/ 4334 w 9153096"/>
              <a:gd name="connsiteY0" fmla="*/ 0 h 3984825"/>
              <a:gd name="connsiteX1" fmla="*/ 9148334 w 9153096"/>
              <a:gd name="connsiteY1" fmla="*/ 0 h 3984825"/>
              <a:gd name="connsiteX2" fmla="*/ 9153096 w 9153096"/>
              <a:gd name="connsiteY2" fmla="*/ 3983832 h 3984825"/>
              <a:gd name="connsiteX3" fmla="*/ 4580875 w 9153096"/>
              <a:gd name="connsiteY3" fmla="*/ 3984825 h 3984825"/>
              <a:gd name="connsiteX4" fmla="*/ 4583331 w 9153096"/>
              <a:gd name="connsiteY4" fmla="*/ 3442062 h 3984825"/>
              <a:gd name="connsiteX5" fmla="*/ 0 w 9153096"/>
              <a:gd name="connsiteY5" fmla="*/ 3527027 h 3984825"/>
              <a:gd name="connsiteX6" fmla="*/ 4334 w 9153096"/>
              <a:gd name="connsiteY6" fmla="*/ 0 h 3984825"/>
              <a:gd name="connsiteX0" fmla="*/ 4334 w 9153096"/>
              <a:gd name="connsiteY0" fmla="*/ 0 h 3984825"/>
              <a:gd name="connsiteX1" fmla="*/ 9148334 w 9153096"/>
              <a:gd name="connsiteY1" fmla="*/ 0 h 3984825"/>
              <a:gd name="connsiteX2" fmla="*/ 9153096 w 9153096"/>
              <a:gd name="connsiteY2" fmla="*/ 3983832 h 3984825"/>
              <a:gd name="connsiteX3" fmla="*/ 4580875 w 9153096"/>
              <a:gd name="connsiteY3" fmla="*/ 3984825 h 3984825"/>
              <a:gd name="connsiteX4" fmla="*/ 4583331 w 9153096"/>
              <a:gd name="connsiteY4" fmla="*/ 3442062 h 3984825"/>
              <a:gd name="connsiteX5" fmla="*/ 0 w 9153096"/>
              <a:gd name="connsiteY5" fmla="*/ 3443375 h 3984825"/>
              <a:gd name="connsiteX6" fmla="*/ 4334 w 9153096"/>
              <a:gd name="connsiteY6" fmla="*/ 0 h 3984825"/>
              <a:gd name="connsiteX0" fmla="*/ 142 w 9148904"/>
              <a:gd name="connsiteY0" fmla="*/ 0 h 3984825"/>
              <a:gd name="connsiteX1" fmla="*/ 9144142 w 9148904"/>
              <a:gd name="connsiteY1" fmla="*/ 0 h 3984825"/>
              <a:gd name="connsiteX2" fmla="*/ 9148904 w 9148904"/>
              <a:gd name="connsiteY2" fmla="*/ 3983832 h 3984825"/>
              <a:gd name="connsiteX3" fmla="*/ 4576683 w 9148904"/>
              <a:gd name="connsiteY3" fmla="*/ 3984825 h 3984825"/>
              <a:gd name="connsiteX4" fmla="*/ 4579139 w 9148904"/>
              <a:gd name="connsiteY4" fmla="*/ 3442062 h 3984825"/>
              <a:gd name="connsiteX5" fmla="*/ 7346 w 9148904"/>
              <a:gd name="connsiteY5" fmla="*/ 3443375 h 3984825"/>
              <a:gd name="connsiteX6" fmla="*/ 142 w 9148904"/>
              <a:gd name="connsiteY6" fmla="*/ 0 h 3984825"/>
              <a:gd name="connsiteX0" fmla="*/ 15872 w 9141558"/>
              <a:gd name="connsiteY0" fmla="*/ 17308 h 3984825"/>
              <a:gd name="connsiteX1" fmla="*/ 9136796 w 9141558"/>
              <a:gd name="connsiteY1" fmla="*/ 0 h 3984825"/>
              <a:gd name="connsiteX2" fmla="*/ 9141558 w 9141558"/>
              <a:gd name="connsiteY2" fmla="*/ 3983832 h 3984825"/>
              <a:gd name="connsiteX3" fmla="*/ 4569337 w 9141558"/>
              <a:gd name="connsiteY3" fmla="*/ 3984825 h 3984825"/>
              <a:gd name="connsiteX4" fmla="*/ 4571793 w 9141558"/>
              <a:gd name="connsiteY4" fmla="*/ 3442062 h 3984825"/>
              <a:gd name="connsiteX5" fmla="*/ 0 w 9141558"/>
              <a:gd name="connsiteY5" fmla="*/ 3443375 h 3984825"/>
              <a:gd name="connsiteX6" fmla="*/ 15872 w 9141558"/>
              <a:gd name="connsiteY6" fmla="*/ 17308 h 3984825"/>
              <a:gd name="connsiteX0" fmla="*/ 192 w 9146070"/>
              <a:gd name="connsiteY0" fmla="*/ 1 h 3984825"/>
              <a:gd name="connsiteX1" fmla="*/ 9141308 w 9146070"/>
              <a:gd name="connsiteY1" fmla="*/ 0 h 3984825"/>
              <a:gd name="connsiteX2" fmla="*/ 9146070 w 9146070"/>
              <a:gd name="connsiteY2" fmla="*/ 3983832 h 3984825"/>
              <a:gd name="connsiteX3" fmla="*/ 4573849 w 9146070"/>
              <a:gd name="connsiteY3" fmla="*/ 3984825 h 3984825"/>
              <a:gd name="connsiteX4" fmla="*/ 4576305 w 9146070"/>
              <a:gd name="connsiteY4" fmla="*/ 3442062 h 3984825"/>
              <a:gd name="connsiteX5" fmla="*/ 4512 w 9146070"/>
              <a:gd name="connsiteY5" fmla="*/ 3443375 h 3984825"/>
              <a:gd name="connsiteX6" fmla="*/ 192 w 9146070"/>
              <a:gd name="connsiteY6" fmla="*/ 1 h 3984825"/>
              <a:gd name="connsiteX0" fmla="*/ 299 w 9146177"/>
              <a:gd name="connsiteY0" fmla="*/ 1 h 3984825"/>
              <a:gd name="connsiteX1" fmla="*/ 9141415 w 9146177"/>
              <a:gd name="connsiteY1" fmla="*/ 0 h 3984825"/>
              <a:gd name="connsiteX2" fmla="*/ 9146177 w 9146177"/>
              <a:gd name="connsiteY2" fmla="*/ 3983832 h 3984825"/>
              <a:gd name="connsiteX3" fmla="*/ 4573956 w 9146177"/>
              <a:gd name="connsiteY3" fmla="*/ 3984825 h 3984825"/>
              <a:gd name="connsiteX4" fmla="*/ 4576412 w 9146177"/>
              <a:gd name="connsiteY4" fmla="*/ 3442062 h 3984825"/>
              <a:gd name="connsiteX5" fmla="*/ 1734 w 9146177"/>
              <a:gd name="connsiteY5" fmla="*/ 3443375 h 3984825"/>
              <a:gd name="connsiteX6" fmla="*/ 299 w 9146177"/>
              <a:gd name="connsiteY6" fmla="*/ 1 h 3984825"/>
              <a:gd name="connsiteX0" fmla="*/ 299 w 9147550"/>
              <a:gd name="connsiteY0" fmla="*/ 2885 h 3987709"/>
              <a:gd name="connsiteX1" fmla="*/ 9147184 w 9147550"/>
              <a:gd name="connsiteY1" fmla="*/ 0 h 3987709"/>
              <a:gd name="connsiteX2" fmla="*/ 9146177 w 9147550"/>
              <a:gd name="connsiteY2" fmla="*/ 3986716 h 3987709"/>
              <a:gd name="connsiteX3" fmla="*/ 4573956 w 9147550"/>
              <a:gd name="connsiteY3" fmla="*/ 3987709 h 3987709"/>
              <a:gd name="connsiteX4" fmla="*/ 4576412 w 9147550"/>
              <a:gd name="connsiteY4" fmla="*/ 3444946 h 3987709"/>
              <a:gd name="connsiteX5" fmla="*/ 1734 w 9147550"/>
              <a:gd name="connsiteY5" fmla="*/ 3446259 h 3987709"/>
              <a:gd name="connsiteX6" fmla="*/ 299 w 9147550"/>
              <a:gd name="connsiteY6" fmla="*/ 2885 h 3987709"/>
              <a:gd name="connsiteX0" fmla="*/ 299 w 9147550"/>
              <a:gd name="connsiteY0" fmla="*/ 0 h 4046239"/>
              <a:gd name="connsiteX1" fmla="*/ 9147184 w 9147550"/>
              <a:gd name="connsiteY1" fmla="*/ 58530 h 4046239"/>
              <a:gd name="connsiteX2" fmla="*/ 9146177 w 9147550"/>
              <a:gd name="connsiteY2" fmla="*/ 4045246 h 4046239"/>
              <a:gd name="connsiteX3" fmla="*/ 4573956 w 9147550"/>
              <a:gd name="connsiteY3" fmla="*/ 4046239 h 4046239"/>
              <a:gd name="connsiteX4" fmla="*/ 4576412 w 9147550"/>
              <a:gd name="connsiteY4" fmla="*/ 3503476 h 4046239"/>
              <a:gd name="connsiteX5" fmla="*/ 1734 w 9147550"/>
              <a:gd name="connsiteY5" fmla="*/ 3504789 h 4046239"/>
              <a:gd name="connsiteX6" fmla="*/ 299 w 9147550"/>
              <a:gd name="connsiteY6" fmla="*/ 0 h 4046239"/>
              <a:gd name="connsiteX0" fmla="*/ 299 w 9147550"/>
              <a:gd name="connsiteY0" fmla="*/ 0 h 4046239"/>
              <a:gd name="connsiteX1" fmla="*/ 9147184 w 9147550"/>
              <a:gd name="connsiteY1" fmla="*/ 58530 h 4046239"/>
              <a:gd name="connsiteX2" fmla="*/ 9146177 w 9147550"/>
              <a:gd name="connsiteY2" fmla="*/ 4045246 h 4046239"/>
              <a:gd name="connsiteX3" fmla="*/ 4573956 w 9147550"/>
              <a:gd name="connsiteY3" fmla="*/ 4046239 h 4046239"/>
              <a:gd name="connsiteX4" fmla="*/ 4576412 w 9147550"/>
              <a:gd name="connsiteY4" fmla="*/ 3503476 h 4046239"/>
              <a:gd name="connsiteX5" fmla="*/ 1734 w 9147550"/>
              <a:gd name="connsiteY5" fmla="*/ 3504789 h 4046239"/>
              <a:gd name="connsiteX6" fmla="*/ 299 w 9147550"/>
              <a:gd name="connsiteY6" fmla="*/ 0 h 4046239"/>
              <a:gd name="connsiteX0" fmla="*/ 299 w 9147550"/>
              <a:gd name="connsiteY0" fmla="*/ 0 h 4046239"/>
              <a:gd name="connsiteX1" fmla="*/ 9147184 w 9147550"/>
              <a:gd name="connsiteY1" fmla="*/ 58530 h 4046239"/>
              <a:gd name="connsiteX2" fmla="*/ 9146177 w 9147550"/>
              <a:gd name="connsiteY2" fmla="*/ 4045246 h 4046239"/>
              <a:gd name="connsiteX3" fmla="*/ 4573956 w 9147550"/>
              <a:gd name="connsiteY3" fmla="*/ 4046239 h 4046239"/>
              <a:gd name="connsiteX4" fmla="*/ 4576412 w 9147550"/>
              <a:gd name="connsiteY4" fmla="*/ 3503476 h 4046239"/>
              <a:gd name="connsiteX5" fmla="*/ 1734 w 9147550"/>
              <a:gd name="connsiteY5" fmla="*/ 3504789 h 4046239"/>
              <a:gd name="connsiteX6" fmla="*/ 299 w 9147550"/>
              <a:gd name="connsiteY6" fmla="*/ 0 h 4046239"/>
              <a:gd name="connsiteX0" fmla="*/ 299 w 9147550"/>
              <a:gd name="connsiteY0" fmla="*/ 0 h 4053063"/>
              <a:gd name="connsiteX1" fmla="*/ 9147184 w 9147550"/>
              <a:gd name="connsiteY1" fmla="*/ 65354 h 4053063"/>
              <a:gd name="connsiteX2" fmla="*/ 9146177 w 9147550"/>
              <a:gd name="connsiteY2" fmla="*/ 4052070 h 4053063"/>
              <a:gd name="connsiteX3" fmla="*/ 4573956 w 9147550"/>
              <a:gd name="connsiteY3" fmla="*/ 4053063 h 4053063"/>
              <a:gd name="connsiteX4" fmla="*/ 4576412 w 9147550"/>
              <a:gd name="connsiteY4" fmla="*/ 3510300 h 4053063"/>
              <a:gd name="connsiteX5" fmla="*/ 1734 w 9147550"/>
              <a:gd name="connsiteY5" fmla="*/ 3511613 h 4053063"/>
              <a:gd name="connsiteX6" fmla="*/ 299 w 9147550"/>
              <a:gd name="connsiteY6" fmla="*/ 0 h 4053063"/>
              <a:gd name="connsiteX0" fmla="*/ 299 w 9147550"/>
              <a:gd name="connsiteY0" fmla="*/ 9709 h 4062772"/>
              <a:gd name="connsiteX1" fmla="*/ 9147184 w 9147550"/>
              <a:gd name="connsiteY1" fmla="*/ 0 h 4062772"/>
              <a:gd name="connsiteX2" fmla="*/ 9146177 w 9147550"/>
              <a:gd name="connsiteY2" fmla="*/ 4061779 h 4062772"/>
              <a:gd name="connsiteX3" fmla="*/ 4573956 w 9147550"/>
              <a:gd name="connsiteY3" fmla="*/ 4062772 h 4062772"/>
              <a:gd name="connsiteX4" fmla="*/ 4576412 w 9147550"/>
              <a:gd name="connsiteY4" fmla="*/ 3520009 h 4062772"/>
              <a:gd name="connsiteX5" fmla="*/ 1734 w 9147550"/>
              <a:gd name="connsiteY5" fmla="*/ 3521322 h 4062772"/>
              <a:gd name="connsiteX6" fmla="*/ 299 w 9147550"/>
              <a:gd name="connsiteY6" fmla="*/ 9709 h 4062772"/>
              <a:gd name="connsiteX0" fmla="*/ 299 w 9147550"/>
              <a:gd name="connsiteY0" fmla="*/ 0 h 4116437"/>
              <a:gd name="connsiteX1" fmla="*/ 9147184 w 9147550"/>
              <a:gd name="connsiteY1" fmla="*/ 53665 h 4116437"/>
              <a:gd name="connsiteX2" fmla="*/ 9146177 w 9147550"/>
              <a:gd name="connsiteY2" fmla="*/ 4115444 h 4116437"/>
              <a:gd name="connsiteX3" fmla="*/ 4573956 w 9147550"/>
              <a:gd name="connsiteY3" fmla="*/ 4116437 h 4116437"/>
              <a:gd name="connsiteX4" fmla="*/ 4576412 w 9147550"/>
              <a:gd name="connsiteY4" fmla="*/ 3573674 h 4116437"/>
              <a:gd name="connsiteX5" fmla="*/ 1734 w 9147550"/>
              <a:gd name="connsiteY5" fmla="*/ 3574987 h 4116437"/>
              <a:gd name="connsiteX6" fmla="*/ 299 w 9147550"/>
              <a:gd name="connsiteY6" fmla="*/ 0 h 4116437"/>
              <a:gd name="connsiteX0" fmla="*/ 299 w 9147550"/>
              <a:gd name="connsiteY0" fmla="*/ 5183 h 4121620"/>
              <a:gd name="connsiteX1" fmla="*/ 9147184 w 9147550"/>
              <a:gd name="connsiteY1" fmla="*/ 0 h 4121620"/>
              <a:gd name="connsiteX2" fmla="*/ 9146177 w 9147550"/>
              <a:gd name="connsiteY2" fmla="*/ 4120627 h 4121620"/>
              <a:gd name="connsiteX3" fmla="*/ 4573956 w 9147550"/>
              <a:gd name="connsiteY3" fmla="*/ 4121620 h 4121620"/>
              <a:gd name="connsiteX4" fmla="*/ 4576412 w 9147550"/>
              <a:gd name="connsiteY4" fmla="*/ 3578857 h 4121620"/>
              <a:gd name="connsiteX5" fmla="*/ 1734 w 9147550"/>
              <a:gd name="connsiteY5" fmla="*/ 3580170 h 4121620"/>
              <a:gd name="connsiteX6" fmla="*/ 299 w 9147550"/>
              <a:gd name="connsiteY6" fmla="*/ 5183 h 4121620"/>
              <a:gd name="connsiteX0" fmla="*/ 299 w 9147550"/>
              <a:gd name="connsiteY0" fmla="*/ 657 h 4117094"/>
              <a:gd name="connsiteX1" fmla="*/ 9147184 w 9147550"/>
              <a:gd name="connsiteY1" fmla="*/ 0 h 4117094"/>
              <a:gd name="connsiteX2" fmla="*/ 9146177 w 9147550"/>
              <a:gd name="connsiteY2" fmla="*/ 4116101 h 4117094"/>
              <a:gd name="connsiteX3" fmla="*/ 4573956 w 9147550"/>
              <a:gd name="connsiteY3" fmla="*/ 4117094 h 4117094"/>
              <a:gd name="connsiteX4" fmla="*/ 4576412 w 9147550"/>
              <a:gd name="connsiteY4" fmla="*/ 3574331 h 4117094"/>
              <a:gd name="connsiteX5" fmla="*/ 1734 w 9147550"/>
              <a:gd name="connsiteY5" fmla="*/ 3575644 h 4117094"/>
              <a:gd name="connsiteX6" fmla="*/ 299 w 9147550"/>
              <a:gd name="connsiteY6" fmla="*/ 657 h 4117094"/>
              <a:gd name="connsiteX0" fmla="*/ 299 w 9147550"/>
              <a:gd name="connsiteY0" fmla="*/ 657 h 4117094"/>
              <a:gd name="connsiteX1" fmla="*/ 9147184 w 9147550"/>
              <a:gd name="connsiteY1" fmla="*/ 0 h 4117094"/>
              <a:gd name="connsiteX2" fmla="*/ 9146177 w 9147550"/>
              <a:gd name="connsiteY2" fmla="*/ 4116101 h 4117094"/>
              <a:gd name="connsiteX3" fmla="*/ 4573956 w 9147550"/>
              <a:gd name="connsiteY3" fmla="*/ 4117094 h 4117094"/>
              <a:gd name="connsiteX4" fmla="*/ 4574006 w 9147550"/>
              <a:gd name="connsiteY4" fmla="*/ 3576738 h 4117094"/>
              <a:gd name="connsiteX5" fmla="*/ 1734 w 9147550"/>
              <a:gd name="connsiteY5" fmla="*/ 3575644 h 4117094"/>
              <a:gd name="connsiteX6" fmla="*/ 299 w 9147550"/>
              <a:gd name="connsiteY6" fmla="*/ 657 h 4117094"/>
              <a:gd name="connsiteX0" fmla="*/ 299 w 9147550"/>
              <a:gd name="connsiteY0" fmla="*/ 682144 h 4117094"/>
              <a:gd name="connsiteX1" fmla="*/ 9147184 w 9147550"/>
              <a:gd name="connsiteY1" fmla="*/ 0 h 4117094"/>
              <a:gd name="connsiteX2" fmla="*/ 9146177 w 9147550"/>
              <a:gd name="connsiteY2" fmla="*/ 4116101 h 4117094"/>
              <a:gd name="connsiteX3" fmla="*/ 4573956 w 9147550"/>
              <a:gd name="connsiteY3" fmla="*/ 4117094 h 4117094"/>
              <a:gd name="connsiteX4" fmla="*/ 4574006 w 9147550"/>
              <a:gd name="connsiteY4" fmla="*/ 3576738 h 4117094"/>
              <a:gd name="connsiteX5" fmla="*/ 1734 w 9147550"/>
              <a:gd name="connsiteY5" fmla="*/ 3575644 h 4117094"/>
              <a:gd name="connsiteX6" fmla="*/ 299 w 9147550"/>
              <a:gd name="connsiteY6" fmla="*/ 682144 h 4117094"/>
              <a:gd name="connsiteX0" fmla="*/ 299 w 9155947"/>
              <a:gd name="connsiteY0" fmla="*/ 26537 h 3461487"/>
              <a:gd name="connsiteX1" fmla="*/ 9155811 w 9155947"/>
              <a:gd name="connsiteY1" fmla="*/ 0 h 3461487"/>
              <a:gd name="connsiteX2" fmla="*/ 9146177 w 9155947"/>
              <a:gd name="connsiteY2" fmla="*/ 3460494 h 3461487"/>
              <a:gd name="connsiteX3" fmla="*/ 4573956 w 9155947"/>
              <a:gd name="connsiteY3" fmla="*/ 3461487 h 3461487"/>
              <a:gd name="connsiteX4" fmla="*/ 4574006 w 9155947"/>
              <a:gd name="connsiteY4" fmla="*/ 2921131 h 3461487"/>
              <a:gd name="connsiteX5" fmla="*/ 1734 w 9155947"/>
              <a:gd name="connsiteY5" fmla="*/ 2920037 h 3461487"/>
              <a:gd name="connsiteX6" fmla="*/ 299 w 9155947"/>
              <a:gd name="connsiteY6" fmla="*/ 26537 h 3461487"/>
              <a:gd name="connsiteX0" fmla="*/ 299 w 9155947"/>
              <a:gd name="connsiteY0" fmla="*/ 0 h 3676489"/>
              <a:gd name="connsiteX1" fmla="*/ 9155811 w 9155947"/>
              <a:gd name="connsiteY1" fmla="*/ 215002 h 3676489"/>
              <a:gd name="connsiteX2" fmla="*/ 9146177 w 9155947"/>
              <a:gd name="connsiteY2" fmla="*/ 3675496 h 3676489"/>
              <a:gd name="connsiteX3" fmla="*/ 4573956 w 9155947"/>
              <a:gd name="connsiteY3" fmla="*/ 3676489 h 3676489"/>
              <a:gd name="connsiteX4" fmla="*/ 4574006 w 9155947"/>
              <a:gd name="connsiteY4" fmla="*/ 3136133 h 3676489"/>
              <a:gd name="connsiteX5" fmla="*/ 1734 w 9155947"/>
              <a:gd name="connsiteY5" fmla="*/ 3135039 h 3676489"/>
              <a:gd name="connsiteX6" fmla="*/ 299 w 9155947"/>
              <a:gd name="connsiteY6" fmla="*/ 0 h 3676489"/>
              <a:gd name="connsiteX0" fmla="*/ 299 w 9155947"/>
              <a:gd name="connsiteY0" fmla="*/ 0 h 3693742"/>
              <a:gd name="connsiteX1" fmla="*/ 9155811 w 9155947"/>
              <a:gd name="connsiteY1" fmla="*/ 232255 h 3693742"/>
              <a:gd name="connsiteX2" fmla="*/ 9146177 w 9155947"/>
              <a:gd name="connsiteY2" fmla="*/ 3692749 h 3693742"/>
              <a:gd name="connsiteX3" fmla="*/ 4573956 w 9155947"/>
              <a:gd name="connsiteY3" fmla="*/ 3693742 h 3693742"/>
              <a:gd name="connsiteX4" fmla="*/ 4574006 w 9155947"/>
              <a:gd name="connsiteY4" fmla="*/ 3153386 h 3693742"/>
              <a:gd name="connsiteX5" fmla="*/ 1734 w 9155947"/>
              <a:gd name="connsiteY5" fmla="*/ 3152292 h 3693742"/>
              <a:gd name="connsiteX6" fmla="*/ 299 w 9155947"/>
              <a:gd name="connsiteY6" fmla="*/ 0 h 3693742"/>
              <a:gd name="connsiteX0" fmla="*/ 7191 w 9154213"/>
              <a:gd name="connsiteY0" fmla="*/ 0 h 3685116"/>
              <a:gd name="connsiteX1" fmla="*/ 9154077 w 9154213"/>
              <a:gd name="connsiteY1" fmla="*/ 223629 h 3685116"/>
              <a:gd name="connsiteX2" fmla="*/ 9144443 w 9154213"/>
              <a:gd name="connsiteY2" fmla="*/ 3684123 h 3685116"/>
              <a:gd name="connsiteX3" fmla="*/ 4572222 w 9154213"/>
              <a:gd name="connsiteY3" fmla="*/ 3685116 h 3685116"/>
              <a:gd name="connsiteX4" fmla="*/ 4572272 w 9154213"/>
              <a:gd name="connsiteY4" fmla="*/ 3144760 h 3685116"/>
              <a:gd name="connsiteX5" fmla="*/ 0 w 9154213"/>
              <a:gd name="connsiteY5" fmla="*/ 3143666 h 3685116"/>
              <a:gd name="connsiteX6" fmla="*/ 7191 w 9154213"/>
              <a:gd name="connsiteY6" fmla="*/ 0 h 3685116"/>
              <a:gd name="connsiteX0" fmla="*/ 7191 w 9154213"/>
              <a:gd name="connsiteY0" fmla="*/ 0 h 3685116"/>
              <a:gd name="connsiteX1" fmla="*/ 9154077 w 9154213"/>
              <a:gd name="connsiteY1" fmla="*/ 16595 h 3685116"/>
              <a:gd name="connsiteX2" fmla="*/ 9144443 w 9154213"/>
              <a:gd name="connsiteY2" fmla="*/ 3684123 h 3685116"/>
              <a:gd name="connsiteX3" fmla="*/ 4572222 w 9154213"/>
              <a:gd name="connsiteY3" fmla="*/ 3685116 h 3685116"/>
              <a:gd name="connsiteX4" fmla="*/ 4572272 w 9154213"/>
              <a:gd name="connsiteY4" fmla="*/ 3144760 h 3685116"/>
              <a:gd name="connsiteX5" fmla="*/ 0 w 9154213"/>
              <a:gd name="connsiteY5" fmla="*/ 3143666 h 3685116"/>
              <a:gd name="connsiteX6" fmla="*/ 7191 w 9154213"/>
              <a:gd name="connsiteY6" fmla="*/ 0 h 3685116"/>
              <a:gd name="connsiteX0" fmla="*/ 7191 w 9154213"/>
              <a:gd name="connsiteY0" fmla="*/ 0 h 3685116"/>
              <a:gd name="connsiteX1" fmla="*/ 9154077 w 9154213"/>
              <a:gd name="connsiteY1" fmla="*/ 16595 h 3685116"/>
              <a:gd name="connsiteX2" fmla="*/ 9144443 w 9154213"/>
              <a:gd name="connsiteY2" fmla="*/ 3684123 h 3685116"/>
              <a:gd name="connsiteX3" fmla="*/ 4572222 w 9154213"/>
              <a:gd name="connsiteY3" fmla="*/ 3685116 h 3685116"/>
              <a:gd name="connsiteX4" fmla="*/ 4572272 w 9154213"/>
              <a:gd name="connsiteY4" fmla="*/ 3144760 h 3685116"/>
              <a:gd name="connsiteX5" fmla="*/ 0 w 9154213"/>
              <a:gd name="connsiteY5" fmla="*/ 3151830 h 3685116"/>
              <a:gd name="connsiteX6" fmla="*/ 7191 w 9154213"/>
              <a:gd name="connsiteY6" fmla="*/ 0 h 3685116"/>
              <a:gd name="connsiteX0" fmla="*/ 7191 w 9154213"/>
              <a:gd name="connsiteY0" fmla="*/ 0 h 3685116"/>
              <a:gd name="connsiteX1" fmla="*/ 9154077 w 9154213"/>
              <a:gd name="connsiteY1" fmla="*/ 16595 h 3685116"/>
              <a:gd name="connsiteX2" fmla="*/ 9144443 w 9154213"/>
              <a:gd name="connsiteY2" fmla="*/ 3684123 h 3685116"/>
              <a:gd name="connsiteX3" fmla="*/ 4572222 w 9154213"/>
              <a:gd name="connsiteY3" fmla="*/ 3685116 h 3685116"/>
              <a:gd name="connsiteX4" fmla="*/ 4572272 w 9154213"/>
              <a:gd name="connsiteY4" fmla="*/ 3152924 h 3685116"/>
              <a:gd name="connsiteX5" fmla="*/ 0 w 9154213"/>
              <a:gd name="connsiteY5" fmla="*/ 3151830 h 3685116"/>
              <a:gd name="connsiteX6" fmla="*/ 7191 w 9154213"/>
              <a:gd name="connsiteY6" fmla="*/ 0 h 3685116"/>
              <a:gd name="connsiteX0" fmla="*/ 7191 w 9154213"/>
              <a:gd name="connsiteY0" fmla="*/ 0 h 3734102"/>
              <a:gd name="connsiteX1" fmla="*/ 9154077 w 9154213"/>
              <a:gd name="connsiteY1" fmla="*/ 16595 h 3734102"/>
              <a:gd name="connsiteX2" fmla="*/ 9144443 w 9154213"/>
              <a:gd name="connsiteY2" fmla="*/ 3684123 h 3734102"/>
              <a:gd name="connsiteX3" fmla="*/ 4572222 w 9154213"/>
              <a:gd name="connsiteY3" fmla="*/ 3734102 h 3734102"/>
              <a:gd name="connsiteX4" fmla="*/ 4572272 w 9154213"/>
              <a:gd name="connsiteY4" fmla="*/ 3152924 h 3734102"/>
              <a:gd name="connsiteX5" fmla="*/ 0 w 9154213"/>
              <a:gd name="connsiteY5" fmla="*/ 3151830 h 3734102"/>
              <a:gd name="connsiteX6" fmla="*/ 7191 w 9154213"/>
              <a:gd name="connsiteY6" fmla="*/ 0 h 3734102"/>
              <a:gd name="connsiteX0" fmla="*/ 7191 w 9154247"/>
              <a:gd name="connsiteY0" fmla="*/ 0 h 3734102"/>
              <a:gd name="connsiteX1" fmla="*/ 9154077 w 9154247"/>
              <a:gd name="connsiteY1" fmla="*/ 16595 h 3734102"/>
              <a:gd name="connsiteX2" fmla="*/ 9147164 w 9154247"/>
              <a:gd name="connsiteY2" fmla="*/ 3733108 h 3734102"/>
              <a:gd name="connsiteX3" fmla="*/ 4572222 w 9154247"/>
              <a:gd name="connsiteY3" fmla="*/ 3734102 h 3734102"/>
              <a:gd name="connsiteX4" fmla="*/ 4572272 w 9154247"/>
              <a:gd name="connsiteY4" fmla="*/ 3152924 h 3734102"/>
              <a:gd name="connsiteX5" fmla="*/ 0 w 9154247"/>
              <a:gd name="connsiteY5" fmla="*/ 3151830 h 3734102"/>
              <a:gd name="connsiteX6" fmla="*/ 7191 w 9154247"/>
              <a:gd name="connsiteY6" fmla="*/ 0 h 3734102"/>
              <a:gd name="connsiteX0" fmla="*/ 7191 w 9162964"/>
              <a:gd name="connsiteY0" fmla="*/ 0 h 3734102"/>
              <a:gd name="connsiteX1" fmla="*/ 9162870 w 9162964"/>
              <a:gd name="connsiteY1" fmla="*/ 16595 h 3734102"/>
              <a:gd name="connsiteX2" fmla="*/ 9147164 w 9162964"/>
              <a:gd name="connsiteY2" fmla="*/ 3733108 h 3734102"/>
              <a:gd name="connsiteX3" fmla="*/ 4572222 w 9162964"/>
              <a:gd name="connsiteY3" fmla="*/ 3734102 h 3734102"/>
              <a:gd name="connsiteX4" fmla="*/ 4572272 w 9162964"/>
              <a:gd name="connsiteY4" fmla="*/ 3152924 h 3734102"/>
              <a:gd name="connsiteX5" fmla="*/ 0 w 9162964"/>
              <a:gd name="connsiteY5" fmla="*/ 3151830 h 3734102"/>
              <a:gd name="connsiteX6" fmla="*/ 7191 w 9162964"/>
              <a:gd name="connsiteY6" fmla="*/ 0 h 3734102"/>
              <a:gd name="connsiteX0" fmla="*/ 307 w 9164573"/>
              <a:gd name="connsiteY0" fmla="*/ 0 h 3734102"/>
              <a:gd name="connsiteX1" fmla="*/ 9164479 w 9164573"/>
              <a:gd name="connsiteY1" fmla="*/ 16595 h 3734102"/>
              <a:gd name="connsiteX2" fmla="*/ 9148773 w 9164573"/>
              <a:gd name="connsiteY2" fmla="*/ 3733108 h 3734102"/>
              <a:gd name="connsiteX3" fmla="*/ 4573831 w 9164573"/>
              <a:gd name="connsiteY3" fmla="*/ 3734102 h 3734102"/>
              <a:gd name="connsiteX4" fmla="*/ 4573881 w 9164573"/>
              <a:gd name="connsiteY4" fmla="*/ 3152924 h 3734102"/>
              <a:gd name="connsiteX5" fmla="*/ 1609 w 9164573"/>
              <a:gd name="connsiteY5" fmla="*/ 3151830 h 3734102"/>
              <a:gd name="connsiteX6" fmla="*/ 307 w 9164573"/>
              <a:gd name="connsiteY6" fmla="*/ 0 h 3734102"/>
              <a:gd name="connsiteX0" fmla="*/ 1529 w 9165795"/>
              <a:gd name="connsiteY0" fmla="*/ 0 h 3734102"/>
              <a:gd name="connsiteX1" fmla="*/ 9165701 w 9165795"/>
              <a:gd name="connsiteY1" fmla="*/ 16595 h 3734102"/>
              <a:gd name="connsiteX2" fmla="*/ 9149995 w 9165795"/>
              <a:gd name="connsiteY2" fmla="*/ 3733108 h 3734102"/>
              <a:gd name="connsiteX3" fmla="*/ 4575053 w 9165795"/>
              <a:gd name="connsiteY3" fmla="*/ 3734102 h 3734102"/>
              <a:gd name="connsiteX4" fmla="*/ 4575103 w 9165795"/>
              <a:gd name="connsiteY4" fmla="*/ 3152924 h 3734102"/>
              <a:gd name="connsiteX5" fmla="*/ 0 w 9165795"/>
              <a:gd name="connsiteY5" fmla="*/ 3140506 h 3734102"/>
              <a:gd name="connsiteX6" fmla="*/ 1529 w 9165795"/>
              <a:gd name="connsiteY6" fmla="*/ 0 h 3734102"/>
              <a:gd name="connsiteX0" fmla="*/ 1529 w 9154597"/>
              <a:gd name="connsiteY0" fmla="*/ 391 h 3734493"/>
              <a:gd name="connsiteX1" fmla="*/ 9154377 w 9154597"/>
              <a:gd name="connsiteY1" fmla="*/ 0 h 3734493"/>
              <a:gd name="connsiteX2" fmla="*/ 9149995 w 9154597"/>
              <a:gd name="connsiteY2" fmla="*/ 3733499 h 3734493"/>
              <a:gd name="connsiteX3" fmla="*/ 4575053 w 9154597"/>
              <a:gd name="connsiteY3" fmla="*/ 3734493 h 3734493"/>
              <a:gd name="connsiteX4" fmla="*/ 4575103 w 9154597"/>
              <a:gd name="connsiteY4" fmla="*/ 3153315 h 3734493"/>
              <a:gd name="connsiteX5" fmla="*/ 0 w 9154597"/>
              <a:gd name="connsiteY5" fmla="*/ 3140897 h 3734493"/>
              <a:gd name="connsiteX6" fmla="*/ 1529 w 9154597"/>
              <a:gd name="connsiteY6" fmla="*/ 391 h 3734493"/>
              <a:gd name="connsiteX0" fmla="*/ 1529 w 9154707"/>
              <a:gd name="connsiteY0" fmla="*/ 391 h 3734493"/>
              <a:gd name="connsiteX1" fmla="*/ 9154377 w 9154707"/>
              <a:gd name="connsiteY1" fmla="*/ 0 h 3734493"/>
              <a:gd name="connsiteX2" fmla="*/ 9152826 w 9154707"/>
              <a:gd name="connsiteY2" fmla="*/ 3719344 h 3734493"/>
              <a:gd name="connsiteX3" fmla="*/ 4575053 w 9154707"/>
              <a:gd name="connsiteY3" fmla="*/ 3734493 h 3734493"/>
              <a:gd name="connsiteX4" fmla="*/ 4575103 w 9154707"/>
              <a:gd name="connsiteY4" fmla="*/ 3153315 h 3734493"/>
              <a:gd name="connsiteX5" fmla="*/ 0 w 9154707"/>
              <a:gd name="connsiteY5" fmla="*/ 3140897 h 3734493"/>
              <a:gd name="connsiteX6" fmla="*/ 1529 w 9154707"/>
              <a:gd name="connsiteY6" fmla="*/ 391 h 3734493"/>
              <a:gd name="connsiteX0" fmla="*/ 1529 w 9154707"/>
              <a:gd name="connsiteY0" fmla="*/ 391 h 3720338"/>
              <a:gd name="connsiteX1" fmla="*/ 9154377 w 9154707"/>
              <a:gd name="connsiteY1" fmla="*/ 0 h 3720338"/>
              <a:gd name="connsiteX2" fmla="*/ 9152826 w 9154707"/>
              <a:gd name="connsiteY2" fmla="*/ 3719344 h 3720338"/>
              <a:gd name="connsiteX3" fmla="*/ 4575053 w 9154707"/>
              <a:gd name="connsiteY3" fmla="*/ 3720338 h 3720338"/>
              <a:gd name="connsiteX4" fmla="*/ 4575103 w 9154707"/>
              <a:gd name="connsiteY4" fmla="*/ 3153315 h 3720338"/>
              <a:gd name="connsiteX5" fmla="*/ 0 w 9154707"/>
              <a:gd name="connsiteY5" fmla="*/ 3140897 h 3720338"/>
              <a:gd name="connsiteX6" fmla="*/ 1529 w 9154707"/>
              <a:gd name="connsiteY6" fmla="*/ 391 h 3720338"/>
              <a:gd name="connsiteX0" fmla="*/ 1529 w 9154707"/>
              <a:gd name="connsiteY0" fmla="*/ 391 h 3720338"/>
              <a:gd name="connsiteX1" fmla="*/ 9154377 w 9154707"/>
              <a:gd name="connsiteY1" fmla="*/ 0 h 3720338"/>
              <a:gd name="connsiteX2" fmla="*/ 9152826 w 9154707"/>
              <a:gd name="connsiteY2" fmla="*/ 3719344 h 3720338"/>
              <a:gd name="connsiteX3" fmla="*/ 4575053 w 9154707"/>
              <a:gd name="connsiteY3" fmla="*/ 3720338 h 3720338"/>
              <a:gd name="connsiteX4" fmla="*/ 4577934 w 9154707"/>
              <a:gd name="connsiteY4" fmla="*/ 3141991 h 3720338"/>
              <a:gd name="connsiteX5" fmla="*/ 0 w 9154707"/>
              <a:gd name="connsiteY5" fmla="*/ 3140897 h 3720338"/>
              <a:gd name="connsiteX6" fmla="*/ 1529 w 9154707"/>
              <a:gd name="connsiteY6" fmla="*/ 391 h 3720338"/>
              <a:gd name="connsiteX0" fmla="*/ 1529 w 9154707"/>
              <a:gd name="connsiteY0" fmla="*/ 391 h 3720338"/>
              <a:gd name="connsiteX1" fmla="*/ 9154377 w 9154707"/>
              <a:gd name="connsiteY1" fmla="*/ 0 h 3720338"/>
              <a:gd name="connsiteX2" fmla="*/ 9152826 w 9154707"/>
              <a:gd name="connsiteY2" fmla="*/ 3719344 h 3720338"/>
              <a:gd name="connsiteX3" fmla="*/ 4575053 w 9154707"/>
              <a:gd name="connsiteY3" fmla="*/ 3720338 h 3720338"/>
              <a:gd name="connsiteX4" fmla="*/ 3601621 w 9154707"/>
              <a:gd name="connsiteY4" fmla="*/ 3141991 h 3720338"/>
              <a:gd name="connsiteX5" fmla="*/ 0 w 9154707"/>
              <a:gd name="connsiteY5" fmla="*/ 3140897 h 3720338"/>
              <a:gd name="connsiteX6" fmla="*/ 1529 w 9154707"/>
              <a:gd name="connsiteY6" fmla="*/ 391 h 3720338"/>
              <a:gd name="connsiteX0" fmla="*/ 1529 w 9154707"/>
              <a:gd name="connsiteY0" fmla="*/ 391 h 3720338"/>
              <a:gd name="connsiteX1" fmla="*/ 9154377 w 9154707"/>
              <a:gd name="connsiteY1" fmla="*/ 0 h 3720338"/>
              <a:gd name="connsiteX2" fmla="*/ 9152826 w 9154707"/>
              <a:gd name="connsiteY2" fmla="*/ 3719344 h 3720338"/>
              <a:gd name="connsiteX3" fmla="*/ 3598741 w 9154707"/>
              <a:gd name="connsiteY3" fmla="*/ 3720338 h 3720338"/>
              <a:gd name="connsiteX4" fmla="*/ 3601621 w 9154707"/>
              <a:gd name="connsiteY4" fmla="*/ 3141991 h 3720338"/>
              <a:gd name="connsiteX5" fmla="*/ 0 w 9154707"/>
              <a:gd name="connsiteY5" fmla="*/ 3140897 h 3720338"/>
              <a:gd name="connsiteX6" fmla="*/ 1529 w 9154707"/>
              <a:gd name="connsiteY6" fmla="*/ 391 h 3720338"/>
              <a:gd name="connsiteX0" fmla="*/ 1529 w 9154707"/>
              <a:gd name="connsiteY0" fmla="*/ 391 h 3720338"/>
              <a:gd name="connsiteX1" fmla="*/ 9154377 w 9154707"/>
              <a:gd name="connsiteY1" fmla="*/ 0 h 3720338"/>
              <a:gd name="connsiteX2" fmla="*/ 9152826 w 9154707"/>
              <a:gd name="connsiteY2" fmla="*/ 3719344 h 3720338"/>
              <a:gd name="connsiteX3" fmla="*/ 3598741 w 9154707"/>
              <a:gd name="connsiteY3" fmla="*/ 3720338 h 3720338"/>
              <a:gd name="connsiteX4" fmla="*/ 4111449 w 9154707"/>
              <a:gd name="connsiteY4" fmla="*/ 3138702 h 3720338"/>
              <a:gd name="connsiteX5" fmla="*/ 0 w 9154707"/>
              <a:gd name="connsiteY5" fmla="*/ 3140897 h 3720338"/>
              <a:gd name="connsiteX6" fmla="*/ 1529 w 9154707"/>
              <a:gd name="connsiteY6" fmla="*/ 391 h 3720338"/>
              <a:gd name="connsiteX0" fmla="*/ 1529 w 9154707"/>
              <a:gd name="connsiteY0" fmla="*/ 391 h 3719344"/>
              <a:gd name="connsiteX1" fmla="*/ 9154377 w 9154707"/>
              <a:gd name="connsiteY1" fmla="*/ 0 h 3719344"/>
              <a:gd name="connsiteX2" fmla="*/ 9152826 w 9154707"/>
              <a:gd name="connsiteY2" fmla="*/ 3719344 h 3719344"/>
              <a:gd name="connsiteX3" fmla="*/ 4105279 w 9154707"/>
              <a:gd name="connsiteY3" fmla="*/ 3717048 h 3719344"/>
              <a:gd name="connsiteX4" fmla="*/ 4111449 w 9154707"/>
              <a:gd name="connsiteY4" fmla="*/ 3138702 h 3719344"/>
              <a:gd name="connsiteX5" fmla="*/ 0 w 9154707"/>
              <a:gd name="connsiteY5" fmla="*/ 3140897 h 3719344"/>
              <a:gd name="connsiteX6" fmla="*/ 1529 w 9154707"/>
              <a:gd name="connsiteY6" fmla="*/ 391 h 3719344"/>
              <a:gd name="connsiteX0" fmla="*/ 1529 w 9154707"/>
              <a:gd name="connsiteY0" fmla="*/ 391 h 3719344"/>
              <a:gd name="connsiteX1" fmla="*/ 9154377 w 9154707"/>
              <a:gd name="connsiteY1" fmla="*/ 0 h 3719344"/>
              <a:gd name="connsiteX2" fmla="*/ 9152826 w 9154707"/>
              <a:gd name="connsiteY2" fmla="*/ 3719344 h 3719344"/>
              <a:gd name="connsiteX3" fmla="*/ 4113746 w 9154707"/>
              <a:gd name="connsiteY3" fmla="*/ 3717048 h 3719344"/>
              <a:gd name="connsiteX4" fmla="*/ 4111449 w 9154707"/>
              <a:gd name="connsiteY4" fmla="*/ 3138702 h 3719344"/>
              <a:gd name="connsiteX5" fmla="*/ 0 w 9154707"/>
              <a:gd name="connsiteY5" fmla="*/ 3140897 h 3719344"/>
              <a:gd name="connsiteX6" fmla="*/ 1529 w 9154707"/>
              <a:gd name="connsiteY6" fmla="*/ 391 h 3719344"/>
              <a:gd name="connsiteX0" fmla="*/ 1529 w 9154707"/>
              <a:gd name="connsiteY0" fmla="*/ 391 h 3719344"/>
              <a:gd name="connsiteX1" fmla="*/ 9154377 w 9154707"/>
              <a:gd name="connsiteY1" fmla="*/ 0 h 3719344"/>
              <a:gd name="connsiteX2" fmla="*/ 9152826 w 9154707"/>
              <a:gd name="connsiteY2" fmla="*/ 3719344 h 3719344"/>
              <a:gd name="connsiteX3" fmla="*/ 4110924 w 9154707"/>
              <a:gd name="connsiteY3" fmla="*/ 3717048 h 3719344"/>
              <a:gd name="connsiteX4" fmla="*/ 4111449 w 9154707"/>
              <a:gd name="connsiteY4" fmla="*/ 3138702 h 3719344"/>
              <a:gd name="connsiteX5" fmla="*/ 0 w 9154707"/>
              <a:gd name="connsiteY5" fmla="*/ 3140897 h 3719344"/>
              <a:gd name="connsiteX6" fmla="*/ 1529 w 9154707"/>
              <a:gd name="connsiteY6" fmla="*/ 391 h 3719344"/>
              <a:gd name="connsiteX0" fmla="*/ 1529 w 9154707"/>
              <a:gd name="connsiteY0" fmla="*/ 391 h 3719344"/>
              <a:gd name="connsiteX1" fmla="*/ 9154377 w 9154707"/>
              <a:gd name="connsiteY1" fmla="*/ 0 h 3719344"/>
              <a:gd name="connsiteX2" fmla="*/ 9152826 w 9154707"/>
              <a:gd name="connsiteY2" fmla="*/ 3719344 h 3719344"/>
              <a:gd name="connsiteX3" fmla="*/ 4110924 w 9154707"/>
              <a:gd name="connsiteY3" fmla="*/ 3717048 h 3719344"/>
              <a:gd name="connsiteX4" fmla="*/ 4108627 w 9154707"/>
              <a:gd name="connsiteY4" fmla="*/ 3141524 h 3719344"/>
              <a:gd name="connsiteX5" fmla="*/ 0 w 9154707"/>
              <a:gd name="connsiteY5" fmla="*/ 3140897 h 3719344"/>
              <a:gd name="connsiteX6" fmla="*/ 1529 w 9154707"/>
              <a:gd name="connsiteY6" fmla="*/ 391 h 3719344"/>
              <a:gd name="connsiteX0" fmla="*/ 1529 w 9154707"/>
              <a:gd name="connsiteY0" fmla="*/ 391 h 3719344"/>
              <a:gd name="connsiteX1" fmla="*/ 9154377 w 9154707"/>
              <a:gd name="connsiteY1" fmla="*/ 0 h 3719344"/>
              <a:gd name="connsiteX2" fmla="*/ 9152826 w 9154707"/>
              <a:gd name="connsiteY2" fmla="*/ 3719344 h 3719344"/>
              <a:gd name="connsiteX3" fmla="*/ 4110924 w 9154707"/>
              <a:gd name="connsiteY3" fmla="*/ 3717048 h 3719344"/>
              <a:gd name="connsiteX4" fmla="*/ 4111450 w 9154707"/>
              <a:gd name="connsiteY4" fmla="*/ 3141524 h 3719344"/>
              <a:gd name="connsiteX5" fmla="*/ 0 w 9154707"/>
              <a:gd name="connsiteY5" fmla="*/ 3140897 h 3719344"/>
              <a:gd name="connsiteX6" fmla="*/ 1529 w 9154707"/>
              <a:gd name="connsiteY6" fmla="*/ 391 h 37193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154707" h="3719344">
                <a:moveTo>
                  <a:pt x="1529" y="391"/>
                </a:moveTo>
                <a:lnTo>
                  <a:pt x="9154377" y="0"/>
                </a:lnTo>
                <a:cubicBezTo>
                  <a:pt x="9155964" y="1278732"/>
                  <a:pt x="9151239" y="2440612"/>
                  <a:pt x="9152826" y="3719344"/>
                </a:cubicBezTo>
                <a:lnTo>
                  <a:pt x="4110924" y="3717048"/>
                </a:lnTo>
                <a:cubicBezTo>
                  <a:pt x="4112369" y="3628931"/>
                  <a:pt x="4110005" y="3229641"/>
                  <a:pt x="4111450" y="3141524"/>
                </a:cubicBezTo>
                <a:lnTo>
                  <a:pt x="0" y="3140897"/>
                </a:lnTo>
                <a:cubicBezTo>
                  <a:pt x="1445" y="1965221"/>
                  <a:pt x="84" y="1176067"/>
                  <a:pt x="1529" y="391"/>
                </a:cubicBezTo>
                <a:close/>
              </a:path>
            </a:pathLst>
          </a:custGeom>
          <a:pattFill prst="wdUpDiag">
            <a:fgClr>
              <a:schemeClr val="bg1">
                <a:lumMod val="75000"/>
              </a:schemeClr>
            </a:fgClr>
            <a:bgClr>
              <a:schemeClr val="bg1"/>
            </a:bgClr>
          </a:pattFill>
        </p:spPr>
        <p:txBody>
          <a:bodyPr lIns="180000" tIns="18000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lang="de-DE" sz="1400">
                <a:latin typeface="BMW Group Condensed" pitchFamily="34" charset="0"/>
              </a:defRPr>
            </a:lvl1pPr>
          </a:lstStyle>
          <a:p>
            <a:r>
              <a:rPr lang="en-US" dirty="0" smtClean="0"/>
              <a:t>Insert visual by clicking on symbol</a:t>
            </a:r>
          </a:p>
        </p:txBody>
      </p:sp>
      <p:sp>
        <p:nvSpPr>
          <p:cNvPr id="9" name="Textplatzhalter 8"/>
          <p:cNvSpPr>
            <a:spLocks noGrp="1"/>
          </p:cNvSpPr>
          <p:nvPr>
            <p:ph type="body" sz="quarter" idx="13" hasCustomPrompt="1"/>
          </p:nvPr>
        </p:nvSpPr>
        <p:spPr>
          <a:xfrm>
            <a:off x="465138" y="4233650"/>
            <a:ext cx="11263312" cy="54464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ts val="4000"/>
              </a:lnSpc>
              <a:spcBef>
                <a:spcPts val="0"/>
              </a:spcBef>
              <a:buNone/>
              <a:defRPr lang="de-DE" sz="3600" b="1" cap="all" baseline="0">
                <a:solidFill>
                  <a:schemeClr val="bg2"/>
                </a:solidFill>
              </a:defRPr>
            </a:lvl1pPr>
          </a:lstStyle>
          <a:p>
            <a:pPr lvl="0"/>
            <a:r>
              <a:rPr lang="en-GB" noProof="0" dirty="0" smtClean="0"/>
              <a:t>Edit title by clicking</a:t>
            </a:r>
          </a:p>
        </p:txBody>
      </p:sp>
      <p:sp>
        <p:nvSpPr>
          <p:cNvPr id="11" name="Textplatzhalter 8"/>
          <p:cNvSpPr>
            <a:spLocks noGrp="1"/>
          </p:cNvSpPr>
          <p:nvPr>
            <p:ph type="body" sz="quarter" idx="14" hasCustomPrompt="1"/>
          </p:nvPr>
        </p:nvSpPr>
        <p:spPr>
          <a:xfrm>
            <a:off x="465138" y="4853839"/>
            <a:ext cx="11263312" cy="53405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2100"/>
              </a:lnSpc>
              <a:spcBef>
                <a:spcPts val="0"/>
              </a:spcBef>
              <a:buNone/>
              <a:defRPr lang="de-DE" sz="2000" b="1" cap="all" baseline="0"/>
            </a:lvl1pPr>
          </a:lstStyle>
          <a:p>
            <a:pPr lvl="0"/>
            <a:r>
              <a:rPr lang="de-DE" dirty="0" smtClean="0"/>
              <a:t>Edit </a:t>
            </a:r>
            <a:r>
              <a:rPr lang="de-DE" dirty="0" err="1" smtClean="0"/>
              <a:t>subheadline</a:t>
            </a:r>
            <a:r>
              <a:rPr lang="de-DE" dirty="0" smtClean="0"/>
              <a:t> </a:t>
            </a:r>
            <a:r>
              <a:rPr lang="de-DE" dirty="0" err="1" smtClean="0"/>
              <a:t>by</a:t>
            </a:r>
            <a:r>
              <a:rPr lang="de-DE" dirty="0" smtClean="0"/>
              <a:t> </a:t>
            </a:r>
            <a:r>
              <a:rPr lang="de-DE" dirty="0" err="1" smtClean="0"/>
              <a:t>clicking</a:t>
            </a:r>
            <a:endParaRPr lang="de-DE" dirty="0" smtClean="0"/>
          </a:p>
        </p:txBody>
      </p:sp>
      <p:sp>
        <p:nvSpPr>
          <p:cNvPr id="13" name="Textplatzhalter 24"/>
          <p:cNvSpPr>
            <a:spLocks noGrp="1"/>
          </p:cNvSpPr>
          <p:nvPr>
            <p:ph type="body" sz="quarter" idx="18" hasCustomPrompt="1"/>
          </p:nvPr>
        </p:nvSpPr>
        <p:spPr>
          <a:xfrm>
            <a:off x="465138" y="3360109"/>
            <a:ext cx="4518342" cy="319415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lang="de-DE" sz="1100"/>
            </a:lvl1pPr>
            <a:lvl2pPr>
              <a:defRPr sz="1700"/>
            </a:lvl2pPr>
            <a:lvl3pPr>
              <a:defRPr sz="1700"/>
            </a:lvl3pPr>
            <a:lvl4pPr>
              <a:defRPr sz="1700"/>
            </a:lvl4pPr>
            <a:lvl5pPr>
              <a:defRPr sz="1700"/>
            </a:lvl5pPr>
          </a:lstStyle>
          <a:p>
            <a:pPr lvl="0"/>
            <a:r>
              <a:rPr lang="en-GB" noProof="0" dirty="0" smtClean="0"/>
              <a:t>Enter department and date</a:t>
            </a:r>
          </a:p>
        </p:txBody>
      </p:sp>
      <p:pic>
        <p:nvPicPr>
          <p:cNvPr id="10" name="Bild 7" descr="WortmarkeBMWGROUP Kopie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839" y="6031922"/>
            <a:ext cx="906087" cy="4320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Bild 8" descr="BMWMINIRR_5fbg Kopie.jpg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r="36294"/>
          <a:stretch/>
        </p:blipFill>
        <p:spPr bwMode="auto">
          <a:xfrm>
            <a:off x="10400530" y="6021289"/>
            <a:ext cx="1342445" cy="4416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384950377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with visual, 2-line head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platzhalter 8"/>
          <p:cNvSpPr>
            <a:spLocks noGrp="1"/>
          </p:cNvSpPr>
          <p:nvPr>
            <p:ph type="body" sz="quarter" idx="13" hasCustomPrompt="1"/>
          </p:nvPr>
        </p:nvSpPr>
        <p:spPr>
          <a:xfrm>
            <a:off x="465839" y="3724716"/>
            <a:ext cx="11262611" cy="916809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ts val="4000"/>
              </a:lnSpc>
              <a:spcBef>
                <a:spcPts val="0"/>
              </a:spcBef>
              <a:buNone/>
              <a:defRPr sz="3600" b="1" cap="all" baseline="0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en-GB" noProof="0" dirty="0" smtClean="0"/>
              <a:t>Edit 2-line title </a:t>
            </a:r>
          </a:p>
          <a:p>
            <a:pPr lvl="0"/>
            <a:r>
              <a:rPr lang="en-GB" noProof="0" dirty="0" smtClean="0"/>
              <a:t>by clicking</a:t>
            </a:r>
          </a:p>
        </p:txBody>
      </p:sp>
      <p:sp>
        <p:nvSpPr>
          <p:cNvPr id="11" name="Textplatzhalter 8"/>
          <p:cNvSpPr>
            <a:spLocks noGrp="1"/>
          </p:cNvSpPr>
          <p:nvPr>
            <p:ph type="body" sz="quarter" idx="14" hasCustomPrompt="1"/>
          </p:nvPr>
        </p:nvSpPr>
        <p:spPr>
          <a:xfrm>
            <a:off x="465840" y="4853839"/>
            <a:ext cx="11262610" cy="53405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2100"/>
              </a:lnSpc>
              <a:spcBef>
                <a:spcPts val="0"/>
              </a:spcBef>
              <a:buNone/>
              <a:defRPr sz="2000" b="1" cap="all" baseline="0">
                <a:latin typeface="+mj-lt"/>
              </a:defRPr>
            </a:lvl1pPr>
          </a:lstStyle>
          <a:p>
            <a:pPr lvl="0"/>
            <a:r>
              <a:rPr lang="de-DE" dirty="0" smtClean="0"/>
              <a:t>Edit </a:t>
            </a:r>
            <a:r>
              <a:rPr lang="de-DE" dirty="0" err="1" smtClean="0"/>
              <a:t>subheadline</a:t>
            </a:r>
            <a:r>
              <a:rPr lang="de-DE" dirty="0" smtClean="0"/>
              <a:t> </a:t>
            </a:r>
            <a:r>
              <a:rPr lang="de-DE" dirty="0" err="1" smtClean="0"/>
              <a:t>by</a:t>
            </a:r>
            <a:r>
              <a:rPr lang="de-DE" dirty="0" smtClean="0"/>
              <a:t> </a:t>
            </a:r>
            <a:r>
              <a:rPr lang="de-DE" dirty="0" err="1" smtClean="0"/>
              <a:t>clicking</a:t>
            </a:r>
            <a:endParaRPr lang="de-DE" dirty="0" smtClean="0"/>
          </a:p>
        </p:txBody>
      </p:sp>
      <p:sp>
        <p:nvSpPr>
          <p:cNvPr id="13" name="Textplatzhalter 24"/>
          <p:cNvSpPr>
            <a:spLocks noGrp="1"/>
          </p:cNvSpPr>
          <p:nvPr>
            <p:ph type="body" sz="quarter" idx="18" hasCustomPrompt="1"/>
          </p:nvPr>
        </p:nvSpPr>
        <p:spPr>
          <a:xfrm>
            <a:off x="465838" y="2851175"/>
            <a:ext cx="4526785" cy="319415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lang="de-DE" sz="1100">
                <a:latin typeface="BMW Group Condensed" pitchFamily="34" charset="0"/>
              </a:defRPr>
            </a:lvl1pPr>
            <a:lvl2pPr>
              <a:defRPr sz="1700"/>
            </a:lvl2pPr>
            <a:lvl3pPr>
              <a:defRPr sz="1700"/>
            </a:lvl3pPr>
            <a:lvl4pPr>
              <a:defRPr sz="1700"/>
            </a:lvl4pPr>
            <a:lvl5pPr>
              <a:defRPr sz="1700"/>
            </a:lvl5pPr>
          </a:lstStyle>
          <a:p>
            <a:pPr lvl="0"/>
            <a:r>
              <a:rPr lang="en-GB" noProof="0" dirty="0" smtClean="0"/>
              <a:t>Enter department and date</a:t>
            </a:r>
          </a:p>
        </p:txBody>
      </p:sp>
      <p:sp>
        <p:nvSpPr>
          <p:cNvPr id="10" name="Bildplatzhalter 6"/>
          <p:cNvSpPr>
            <a:spLocks noGrp="1"/>
          </p:cNvSpPr>
          <p:nvPr>
            <p:ph type="pic" sz="quarter" idx="19" hasCustomPrompt="1"/>
          </p:nvPr>
        </p:nvSpPr>
        <p:spPr>
          <a:xfrm>
            <a:off x="-13159" y="-367"/>
            <a:ext cx="12216603" cy="3211380"/>
          </a:xfrm>
          <a:custGeom>
            <a:avLst/>
            <a:gdLst>
              <a:gd name="connsiteX0" fmla="*/ 0 w 9144000"/>
              <a:gd name="connsiteY0" fmla="*/ 0 h 3795713"/>
              <a:gd name="connsiteX1" fmla="*/ 9144000 w 9144000"/>
              <a:gd name="connsiteY1" fmla="*/ 0 h 3795713"/>
              <a:gd name="connsiteX2" fmla="*/ 9144000 w 9144000"/>
              <a:gd name="connsiteY2" fmla="*/ 3795713 h 3795713"/>
              <a:gd name="connsiteX3" fmla="*/ 0 w 9144000"/>
              <a:gd name="connsiteY3" fmla="*/ 3795713 h 3795713"/>
              <a:gd name="connsiteX4" fmla="*/ 0 w 9144000"/>
              <a:gd name="connsiteY4" fmla="*/ 0 h 3795713"/>
              <a:gd name="connsiteX0" fmla="*/ 0 w 9144000"/>
              <a:gd name="connsiteY0" fmla="*/ 0 h 3795713"/>
              <a:gd name="connsiteX1" fmla="*/ 9144000 w 9144000"/>
              <a:gd name="connsiteY1" fmla="*/ 0 h 3795713"/>
              <a:gd name="connsiteX2" fmla="*/ 9144000 w 9144000"/>
              <a:gd name="connsiteY2" fmla="*/ 3795713 h 3795713"/>
              <a:gd name="connsiteX3" fmla="*/ 4571779 w 9144000"/>
              <a:gd name="connsiteY3" fmla="*/ 3791943 h 3795713"/>
              <a:gd name="connsiteX4" fmla="*/ 0 w 9144000"/>
              <a:gd name="connsiteY4" fmla="*/ 3795713 h 3795713"/>
              <a:gd name="connsiteX5" fmla="*/ 0 w 9144000"/>
              <a:gd name="connsiteY5" fmla="*/ 0 h 3795713"/>
              <a:gd name="connsiteX0" fmla="*/ 0 w 9144000"/>
              <a:gd name="connsiteY0" fmla="*/ 0 h 3795713"/>
              <a:gd name="connsiteX1" fmla="*/ 9144000 w 9144000"/>
              <a:gd name="connsiteY1" fmla="*/ 0 h 3795713"/>
              <a:gd name="connsiteX2" fmla="*/ 9144000 w 9144000"/>
              <a:gd name="connsiteY2" fmla="*/ 3795713 h 3795713"/>
              <a:gd name="connsiteX3" fmla="*/ 4571779 w 9144000"/>
              <a:gd name="connsiteY3" fmla="*/ 3791943 h 3795713"/>
              <a:gd name="connsiteX4" fmla="*/ 4242422 w 9144000"/>
              <a:gd name="connsiteY4" fmla="*/ 3787609 h 3795713"/>
              <a:gd name="connsiteX5" fmla="*/ 0 w 9144000"/>
              <a:gd name="connsiteY5" fmla="*/ 3795713 h 3795713"/>
              <a:gd name="connsiteX6" fmla="*/ 0 w 9144000"/>
              <a:gd name="connsiteY6" fmla="*/ 0 h 3795713"/>
              <a:gd name="connsiteX0" fmla="*/ 0 w 9144000"/>
              <a:gd name="connsiteY0" fmla="*/ 0 h 3795713"/>
              <a:gd name="connsiteX1" fmla="*/ 9144000 w 9144000"/>
              <a:gd name="connsiteY1" fmla="*/ 0 h 3795713"/>
              <a:gd name="connsiteX2" fmla="*/ 9144000 w 9144000"/>
              <a:gd name="connsiteY2" fmla="*/ 3795713 h 3795713"/>
              <a:gd name="connsiteX3" fmla="*/ 4571779 w 9144000"/>
              <a:gd name="connsiteY3" fmla="*/ 3791943 h 3795713"/>
              <a:gd name="connsiteX4" fmla="*/ 4576113 w 9144000"/>
              <a:gd name="connsiteY4" fmla="*/ 3527591 h 3795713"/>
              <a:gd name="connsiteX5" fmla="*/ 0 w 9144000"/>
              <a:gd name="connsiteY5" fmla="*/ 3795713 h 3795713"/>
              <a:gd name="connsiteX6" fmla="*/ 0 w 9144000"/>
              <a:gd name="connsiteY6" fmla="*/ 0 h 3795713"/>
              <a:gd name="connsiteX0" fmla="*/ 4334 w 9148334"/>
              <a:gd name="connsiteY0" fmla="*/ 0 h 3795713"/>
              <a:gd name="connsiteX1" fmla="*/ 9148334 w 9148334"/>
              <a:gd name="connsiteY1" fmla="*/ 0 h 3795713"/>
              <a:gd name="connsiteX2" fmla="*/ 9148334 w 9148334"/>
              <a:gd name="connsiteY2" fmla="*/ 3795713 h 3795713"/>
              <a:gd name="connsiteX3" fmla="*/ 4576113 w 9148334"/>
              <a:gd name="connsiteY3" fmla="*/ 3791943 h 3795713"/>
              <a:gd name="connsiteX4" fmla="*/ 4580447 w 9148334"/>
              <a:gd name="connsiteY4" fmla="*/ 3527591 h 3795713"/>
              <a:gd name="connsiteX5" fmla="*/ 0 w 9148334"/>
              <a:gd name="connsiteY5" fmla="*/ 3527027 h 3795713"/>
              <a:gd name="connsiteX6" fmla="*/ 4334 w 9148334"/>
              <a:gd name="connsiteY6" fmla="*/ 0 h 3795713"/>
              <a:gd name="connsiteX0" fmla="*/ 4334 w 9148334"/>
              <a:gd name="connsiteY0" fmla="*/ 0 h 3834806"/>
              <a:gd name="connsiteX1" fmla="*/ 9148334 w 9148334"/>
              <a:gd name="connsiteY1" fmla="*/ 0 h 3834806"/>
              <a:gd name="connsiteX2" fmla="*/ 9148334 w 9148334"/>
              <a:gd name="connsiteY2" fmla="*/ 3795713 h 3834806"/>
              <a:gd name="connsiteX3" fmla="*/ 4580875 w 9148334"/>
              <a:gd name="connsiteY3" fmla="*/ 3834806 h 3834806"/>
              <a:gd name="connsiteX4" fmla="*/ 4580447 w 9148334"/>
              <a:gd name="connsiteY4" fmla="*/ 3527591 h 3834806"/>
              <a:gd name="connsiteX5" fmla="*/ 0 w 9148334"/>
              <a:gd name="connsiteY5" fmla="*/ 3527027 h 3834806"/>
              <a:gd name="connsiteX6" fmla="*/ 4334 w 9148334"/>
              <a:gd name="connsiteY6" fmla="*/ 0 h 3834806"/>
              <a:gd name="connsiteX0" fmla="*/ 4334 w 9148334"/>
              <a:gd name="connsiteY0" fmla="*/ 0 h 3834806"/>
              <a:gd name="connsiteX1" fmla="*/ 9148334 w 9148334"/>
              <a:gd name="connsiteY1" fmla="*/ 0 h 3834806"/>
              <a:gd name="connsiteX2" fmla="*/ 9148334 w 9148334"/>
              <a:gd name="connsiteY2" fmla="*/ 3795713 h 3834806"/>
              <a:gd name="connsiteX3" fmla="*/ 4580875 w 9148334"/>
              <a:gd name="connsiteY3" fmla="*/ 3834806 h 3834806"/>
              <a:gd name="connsiteX4" fmla="*/ 4580447 w 9148334"/>
              <a:gd name="connsiteY4" fmla="*/ 3522829 h 3834806"/>
              <a:gd name="connsiteX5" fmla="*/ 0 w 9148334"/>
              <a:gd name="connsiteY5" fmla="*/ 3527027 h 3834806"/>
              <a:gd name="connsiteX6" fmla="*/ 4334 w 9148334"/>
              <a:gd name="connsiteY6" fmla="*/ 0 h 3834806"/>
              <a:gd name="connsiteX0" fmla="*/ 4334 w 9153096"/>
              <a:gd name="connsiteY0" fmla="*/ 0 h 3836195"/>
              <a:gd name="connsiteX1" fmla="*/ 9148334 w 9153096"/>
              <a:gd name="connsiteY1" fmla="*/ 0 h 3836195"/>
              <a:gd name="connsiteX2" fmla="*/ 9153096 w 9153096"/>
              <a:gd name="connsiteY2" fmla="*/ 3836195 h 3836195"/>
              <a:gd name="connsiteX3" fmla="*/ 4580875 w 9153096"/>
              <a:gd name="connsiteY3" fmla="*/ 3834806 h 3836195"/>
              <a:gd name="connsiteX4" fmla="*/ 4580447 w 9153096"/>
              <a:gd name="connsiteY4" fmla="*/ 3522829 h 3836195"/>
              <a:gd name="connsiteX5" fmla="*/ 0 w 9153096"/>
              <a:gd name="connsiteY5" fmla="*/ 3527027 h 3836195"/>
              <a:gd name="connsiteX6" fmla="*/ 4334 w 9153096"/>
              <a:gd name="connsiteY6" fmla="*/ 0 h 3836195"/>
              <a:gd name="connsiteX0" fmla="*/ 4334 w 9153096"/>
              <a:gd name="connsiteY0" fmla="*/ 0 h 3987206"/>
              <a:gd name="connsiteX1" fmla="*/ 9148334 w 9153096"/>
              <a:gd name="connsiteY1" fmla="*/ 0 h 3987206"/>
              <a:gd name="connsiteX2" fmla="*/ 9153096 w 9153096"/>
              <a:gd name="connsiteY2" fmla="*/ 3836195 h 3987206"/>
              <a:gd name="connsiteX3" fmla="*/ 4580875 w 9153096"/>
              <a:gd name="connsiteY3" fmla="*/ 3987206 h 3987206"/>
              <a:gd name="connsiteX4" fmla="*/ 4580447 w 9153096"/>
              <a:gd name="connsiteY4" fmla="*/ 3522829 h 3987206"/>
              <a:gd name="connsiteX5" fmla="*/ 0 w 9153096"/>
              <a:gd name="connsiteY5" fmla="*/ 3527027 h 3987206"/>
              <a:gd name="connsiteX6" fmla="*/ 4334 w 9153096"/>
              <a:gd name="connsiteY6" fmla="*/ 0 h 3987206"/>
              <a:gd name="connsiteX0" fmla="*/ 4334 w 9153096"/>
              <a:gd name="connsiteY0" fmla="*/ 0 h 3987206"/>
              <a:gd name="connsiteX1" fmla="*/ 9148334 w 9153096"/>
              <a:gd name="connsiteY1" fmla="*/ 0 h 3987206"/>
              <a:gd name="connsiteX2" fmla="*/ 9153096 w 9153096"/>
              <a:gd name="connsiteY2" fmla="*/ 3983832 h 3987206"/>
              <a:gd name="connsiteX3" fmla="*/ 4580875 w 9153096"/>
              <a:gd name="connsiteY3" fmla="*/ 3987206 h 3987206"/>
              <a:gd name="connsiteX4" fmla="*/ 4580447 w 9153096"/>
              <a:gd name="connsiteY4" fmla="*/ 3522829 h 3987206"/>
              <a:gd name="connsiteX5" fmla="*/ 0 w 9153096"/>
              <a:gd name="connsiteY5" fmla="*/ 3527027 h 3987206"/>
              <a:gd name="connsiteX6" fmla="*/ 4334 w 9153096"/>
              <a:gd name="connsiteY6" fmla="*/ 0 h 3987206"/>
              <a:gd name="connsiteX0" fmla="*/ 4334 w 9153096"/>
              <a:gd name="connsiteY0" fmla="*/ 0 h 3984825"/>
              <a:gd name="connsiteX1" fmla="*/ 9148334 w 9153096"/>
              <a:gd name="connsiteY1" fmla="*/ 0 h 3984825"/>
              <a:gd name="connsiteX2" fmla="*/ 9153096 w 9153096"/>
              <a:gd name="connsiteY2" fmla="*/ 3983832 h 3984825"/>
              <a:gd name="connsiteX3" fmla="*/ 4580875 w 9153096"/>
              <a:gd name="connsiteY3" fmla="*/ 3984825 h 3984825"/>
              <a:gd name="connsiteX4" fmla="*/ 4580447 w 9153096"/>
              <a:gd name="connsiteY4" fmla="*/ 3522829 h 3984825"/>
              <a:gd name="connsiteX5" fmla="*/ 0 w 9153096"/>
              <a:gd name="connsiteY5" fmla="*/ 3527027 h 3984825"/>
              <a:gd name="connsiteX6" fmla="*/ 4334 w 9153096"/>
              <a:gd name="connsiteY6" fmla="*/ 0 h 3984825"/>
              <a:gd name="connsiteX0" fmla="*/ 4334 w 9153096"/>
              <a:gd name="connsiteY0" fmla="*/ 0 h 3984825"/>
              <a:gd name="connsiteX1" fmla="*/ 9148334 w 9153096"/>
              <a:gd name="connsiteY1" fmla="*/ 0 h 3984825"/>
              <a:gd name="connsiteX2" fmla="*/ 9153096 w 9153096"/>
              <a:gd name="connsiteY2" fmla="*/ 3983832 h 3984825"/>
              <a:gd name="connsiteX3" fmla="*/ 4580875 w 9153096"/>
              <a:gd name="connsiteY3" fmla="*/ 3984825 h 3984825"/>
              <a:gd name="connsiteX4" fmla="*/ 4583331 w 9153096"/>
              <a:gd name="connsiteY4" fmla="*/ 3442062 h 3984825"/>
              <a:gd name="connsiteX5" fmla="*/ 0 w 9153096"/>
              <a:gd name="connsiteY5" fmla="*/ 3527027 h 3984825"/>
              <a:gd name="connsiteX6" fmla="*/ 4334 w 9153096"/>
              <a:gd name="connsiteY6" fmla="*/ 0 h 3984825"/>
              <a:gd name="connsiteX0" fmla="*/ 4334 w 9153096"/>
              <a:gd name="connsiteY0" fmla="*/ 0 h 3984825"/>
              <a:gd name="connsiteX1" fmla="*/ 9148334 w 9153096"/>
              <a:gd name="connsiteY1" fmla="*/ 0 h 3984825"/>
              <a:gd name="connsiteX2" fmla="*/ 9153096 w 9153096"/>
              <a:gd name="connsiteY2" fmla="*/ 3983832 h 3984825"/>
              <a:gd name="connsiteX3" fmla="*/ 4580875 w 9153096"/>
              <a:gd name="connsiteY3" fmla="*/ 3984825 h 3984825"/>
              <a:gd name="connsiteX4" fmla="*/ 4583331 w 9153096"/>
              <a:gd name="connsiteY4" fmla="*/ 3442062 h 3984825"/>
              <a:gd name="connsiteX5" fmla="*/ 0 w 9153096"/>
              <a:gd name="connsiteY5" fmla="*/ 3443375 h 3984825"/>
              <a:gd name="connsiteX6" fmla="*/ 4334 w 9153096"/>
              <a:gd name="connsiteY6" fmla="*/ 0 h 3984825"/>
              <a:gd name="connsiteX0" fmla="*/ 142 w 9148904"/>
              <a:gd name="connsiteY0" fmla="*/ 0 h 3984825"/>
              <a:gd name="connsiteX1" fmla="*/ 9144142 w 9148904"/>
              <a:gd name="connsiteY1" fmla="*/ 0 h 3984825"/>
              <a:gd name="connsiteX2" fmla="*/ 9148904 w 9148904"/>
              <a:gd name="connsiteY2" fmla="*/ 3983832 h 3984825"/>
              <a:gd name="connsiteX3" fmla="*/ 4576683 w 9148904"/>
              <a:gd name="connsiteY3" fmla="*/ 3984825 h 3984825"/>
              <a:gd name="connsiteX4" fmla="*/ 4579139 w 9148904"/>
              <a:gd name="connsiteY4" fmla="*/ 3442062 h 3984825"/>
              <a:gd name="connsiteX5" fmla="*/ 7346 w 9148904"/>
              <a:gd name="connsiteY5" fmla="*/ 3443375 h 3984825"/>
              <a:gd name="connsiteX6" fmla="*/ 142 w 9148904"/>
              <a:gd name="connsiteY6" fmla="*/ 0 h 3984825"/>
              <a:gd name="connsiteX0" fmla="*/ 15872 w 9141558"/>
              <a:gd name="connsiteY0" fmla="*/ 17308 h 3984825"/>
              <a:gd name="connsiteX1" fmla="*/ 9136796 w 9141558"/>
              <a:gd name="connsiteY1" fmla="*/ 0 h 3984825"/>
              <a:gd name="connsiteX2" fmla="*/ 9141558 w 9141558"/>
              <a:gd name="connsiteY2" fmla="*/ 3983832 h 3984825"/>
              <a:gd name="connsiteX3" fmla="*/ 4569337 w 9141558"/>
              <a:gd name="connsiteY3" fmla="*/ 3984825 h 3984825"/>
              <a:gd name="connsiteX4" fmla="*/ 4571793 w 9141558"/>
              <a:gd name="connsiteY4" fmla="*/ 3442062 h 3984825"/>
              <a:gd name="connsiteX5" fmla="*/ 0 w 9141558"/>
              <a:gd name="connsiteY5" fmla="*/ 3443375 h 3984825"/>
              <a:gd name="connsiteX6" fmla="*/ 15872 w 9141558"/>
              <a:gd name="connsiteY6" fmla="*/ 17308 h 3984825"/>
              <a:gd name="connsiteX0" fmla="*/ 192 w 9146070"/>
              <a:gd name="connsiteY0" fmla="*/ 1 h 3984825"/>
              <a:gd name="connsiteX1" fmla="*/ 9141308 w 9146070"/>
              <a:gd name="connsiteY1" fmla="*/ 0 h 3984825"/>
              <a:gd name="connsiteX2" fmla="*/ 9146070 w 9146070"/>
              <a:gd name="connsiteY2" fmla="*/ 3983832 h 3984825"/>
              <a:gd name="connsiteX3" fmla="*/ 4573849 w 9146070"/>
              <a:gd name="connsiteY3" fmla="*/ 3984825 h 3984825"/>
              <a:gd name="connsiteX4" fmla="*/ 4576305 w 9146070"/>
              <a:gd name="connsiteY4" fmla="*/ 3442062 h 3984825"/>
              <a:gd name="connsiteX5" fmla="*/ 4512 w 9146070"/>
              <a:gd name="connsiteY5" fmla="*/ 3443375 h 3984825"/>
              <a:gd name="connsiteX6" fmla="*/ 192 w 9146070"/>
              <a:gd name="connsiteY6" fmla="*/ 1 h 3984825"/>
              <a:gd name="connsiteX0" fmla="*/ 299 w 9146177"/>
              <a:gd name="connsiteY0" fmla="*/ 1 h 3984825"/>
              <a:gd name="connsiteX1" fmla="*/ 9141415 w 9146177"/>
              <a:gd name="connsiteY1" fmla="*/ 0 h 3984825"/>
              <a:gd name="connsiteX2" fmla="*/ 9146177 w 9146177"/>
              <a:gd name="connsiteY2" fmla="*/ 3983832 h 3984825"/>
              <a:gd name="connsiteX3" fmla="*/ 4573956 w 9146177"/>
              <a:gd name="connsiteY3" fmla="*/ 3984825 h 3984825"/>
              <a:gd name="connsiteX4" fmla="*/ 4576412 w 9146177"/>
              <a:gd name="connsiteY4" fmla="*/ 3442062 h 3984825"/>
              <a:gd name="connsiteX5" fmla="*/ 1734 w 9146177"/>
              <a:gd name="connsiteY5" fmla="*/ 3443375 h 3984825"/>
              <a:gd name="connsiteX6" fmla="*/ 299 w 9146177"/>
              <a:gd name="connsiteY6" fmla="*/ 1 h 3984825"/>
              <a:gd name="connsiteX0" fmla="*/ 299 w 9147550"/>
              <a:gd name="connsiteY0" fmla="*/ 2885 h 3987709"/>
              <a:gd name="connsiteX1" fmla="*/ 9147184 w 9147550"/>
              <a:gd name="connsiteY1" fmla="*/ 0 h 3987709"/>
              <a:gd name="connsiteX2" fmla="*/ 9146177 w 9147550"/>
              <a:gd name="connsiteY2" fmla="*/ 3986716 h 3987709"/>
              <a:gd name="connsiteX3" fmla="*/ 4573956 w 9147550"/>
              <a:gd name="connsiteY3" fmla="*/ 3987709 h 3987709"/>
              <a:gd name="connsiteX4" fmla="*/ 4576412 w 9147550"/>
              <a:gd name="connsiteY4" fmla="*/ 3444946 h 3987709"/>
              <a:gd name="connsiteX5" fmla="*/ 1734 w 9147550"/>
              <a:gd name="connsiteY5" fmla="*/ 3446259 h 3987709"/>
              <a:gd name="connsiteX6" fmla="*/ 299 w 9147550"/>
              <a:gd name="connsiteY6" fmla="*/ 2885 h 3987709"/>
              <a:gd name="connsiteX0" fmla="*/ 299 w 9147550"/>
              <a:gd name="connsiteY0" fmla="*/ 0 h 4046239"/>
              <a:gd name="connsiteX1" fmla="*/ 9147184 w 9147550"/>
              <a:gd name="connsiteY1" fmla="*/ 58530 h 4046239"/>
              <a:gd name="connsiteX2" fmla="*/ 9146177 w 9147550"/>
              <a:gd name="connsiteY2" fmla="*/ 4045246 h 4046239"/>
              <a:gd name="connsiteX3" fmla="*/ 4573956 w 9147550"/>
              <a:gd name="connsiteY3" fmla="*/ 4046239 h 4046239"/>
              <a:gd name="connsiteX4" fmla="*/ 4576412 w 9147550"/>
              <a:gd name="connsiteY4" fmla="*/ 3503476 h 4046239"/>
              <a:gd name="connsiteX5" fmla="*/ 1734 w 9147550"/>
              <a:gd name="connsiteY5" fmla="*/ 3504789 h 4046239"/>
              <a:gd name="connsiteX6" fmla="*/ 299 w 9147550"/>
              <a:gd name="connsiteY6" fmla="*/ 0 h 4046239"/>
              <a:gd name="connsiteX0" fmla="*/ 299 w 9147550"/>
              <a:gd name="connsiteY0" fmla="*/ 0 h 4046239"/>
              <a:gd name="connsiteX1" fmla="*/ 9147184 w 9147550"/>
              <a:gd name="connsiteY1" fmla="*/ 58530 h 4046239"/>
              <a:gd name="connsiteX2" fmla="*/ 9146177 w 9147550"/>
              <a:gd name="connsiteY2" fmla="*/ 4045246 h 4046239"/>
              <a:gd name="connsiteX3" fmla="*/ 4573956 w 9147550"/>
              <a:gd name="connsiteY3" fmla="*/ 4046239 h 4046239"/>
              <a:gd name="connsiteX4" fmla="*/ 4576412 w 9147550"/>
              <a:gd name="connsiteY4" fmla="*/ 3503476 h 4046239"/>
              <a:gd name="connsiteX5" fmla="*/ 1734 w 9147550"/>
              <a:gd name="connsiteY5" fmla="*/ 3504789 h 4046239"/>
              <a:gd name="connsiteX6" fmla="*/ 299 w 9147550"/>
              <a:gd name="connsiteY6" fmla="*/ 0 h 4046239"/>
              <a:gd name="connsiteX0" fmla="*/ 299 w 9147550"/>
              <a:gd name="connsiteY0" fmla="*/ 0 h 4046239"/>
              <a:gd name="connsiteX1" fmla="*/ 9147184 w 9147550"/>
              <a:gd name="connsiteY1" fmla="*/ 58530 h 4046239"/>
              <a:gd name="connsiteX2" fmla="*/ 9146177 w 9147550"/>
              <a:gd name="connsiteY2" fmla="*/ 4045246 h 4046239"/>
              <a:gd name="connsiteX3" fmla="*/ 4573956 w 9147550"/>
              <a:gd name="connsiteY3" fmla="*/ 4046239 h 4046239"/>
              <a:gd name="connsiteX4" fmla="*/ 4576412 w 9147550"/>
              <a:gd name="connsiteY4" fmla="*/ 3503476 h 4046239"/>
              <a:gd name="connsiteX5" fmla="*/ 1734 w 9147550"/>
              <a:gd name="connsiteY5" fmla="*/ 3504789 h 4046239"/>
              <a:gd name="connsiteX6" fmla="*/ 299 w 9147550"/>
              <a:gd name="connsiteY6" fmla="*/ 0 h 4046239"/>
              <a:gd name="connsiteX0" fmla="*/ 299 w 9147550"/>
              <a:gd name="connsiteY0" fmla="*/ 0 h 4053063"/>
              <a:gd name="connsiteX1" fmla="*/ 9147184 w 9147550"/>
              <a:gd name="connsiteY1" fmla="*/ 65354 h 4053063"/>
              <a:gd name="connsiteX2" fmla="*/ 9146177 w 9147550"/>
              <a:gd name="connsiteY2" fmla="*/ 4052070 h 4053063"/>
              <a:gd name="connsiteX3" fmla="*/ 4573956 w 9147550"/>
              <a:gd name="connsiteY3" fmla="*/ 4053063 h 4053063"/>
              <a:gd name="connsiteX4" fmla="*/ 4576412 w 9147550"/>
              <a:gd name="connsiteY4" fmla="*/ 3510300 h 4053063"/>
              <a:gd name="connsiteX5" fmla="*/ 1734 w 9147550"/>
              <a:gd name="connsiteY5" fmla="*/ 3511613 h 4053063"/>
              <a:gd name="connsiteX6" fmla="*/ 299 w 9147550"/>
              <a:gd name="connsiteY6" fmla="*/ 0 h 4053063"/>
              <a:gd name="connsiteX0" fmla="*/ 299 w 9147550"/>
              <a:gd name="connsiteY0" fmla="*/ 9709 h 4062772"/>
              <a:gd name="connsiteX1" fmla="*/ 9147184 w 9147550"/>
              <a:gd name="connsiteY1" fmla="*/ 0 h 4062772"/>
              <a:gd name="connsiteX2" fmla="*/ 9146177 w 9147550"/>
              <a:gd name="connsiteY2" fmla="*/ 4061779 h 4062772"/>
              <a:gd name="connsiteX3" fmla="*/ 4573956 w 9147550"/>
              <a:gd name="connsiteY3" fmla="*/ 4062772 h 4062772"/>
              <a:gd name="connsiteX4" fmla="*/ 4576412 w 9147550"/>
              <a:gd name="connsiteY4" fmla="*/ 3520009 h 4062772"/>
              <a:gd name="connsiteX5" fmla="*/ 1734 w 9147550"/>
              <a:gd name="connsiteY5" fmla="*/ 3521322 h 4062772"/>
              <a:gd name="connsiteX6" fmla="*/ 299 w 9147550"/>
              <a:gd name="connsiteY6" fmla="*/ 9709 h 4062772"/>
              <a:gd name="connsiteX0" fmla="*/ 299 w 9147550"/>
              <a:gd name="connsiteY0" fmla="*/ 0 h 4116437"/>
              <a:gd name="connsiteX1" fmla="*/ 9147184 w 9147550"/>
              <a:gd name="connsiteY1" fmla="*/ 53665 h 4116437"/>
              <a:gd name="connsiteX2" fmla="*/ 9146177 w 9147550"/>
              <a:gd name="connsiteY2" fmla="*/ 4115444 h 4116437"/>
              <a:gd name="connsiteX3" fmla="*/ 4573956 w 9147550"/>
              <a:gd name="connsiteY3" fmla="*/ 4116437 h 4116437"/>
              <a:gd name="connsiteX4" fmla="*/ 4576412 w 9147550"/>
              <a:gd name="connsiteY4" fmla="*/ 3573674 h 4116437"/>
              <a:gd name="connsiteX5" fmla="*/ 1734 w 9147550"/>
              <a:gd name="connsiteY5" fmla="*/ 3574987 h 4116437"/>
              <a:gd name="connsiteX6" fmla="*/ 299 w 9147550"/>
              <a:gd name="connsiteY6" fmla="*/ 0 h 4116437"/>
              <a:gd name="connsiteX0" fmla="*/ 299 w 9147550"/>
              <a:gd name="connsiteY0" fmla="*/ 5183 h 4121620"/>
              <a:gd name="connsiteX1" fmla="*/ 9147184 w 9147550"/>
              <a:gd name="connsiteY1" fmla="*/ 0 h 4121620"/>
              <a:gd name="connsiteX2" fmla="*/ 9146177 w 9147550"/>
              <a:gd name="connsiteY2" fmla="*/ 4120627 h 4121620"/>
              <a:gd name="connsiteX3" fmla="*/ 4573956 w 9147550"/>
              <a:gd name="connsiteY3" fmla="*/ 4121620 h 4121620"/>
              <a:gd name="connsiteX4" fmla="*/ 4576412 w 9147550"/>
              <a:gd name="connsiteY4" fmla="*/ 3578857 h 4121620"/>
              <a:gd name="connsiteX5" fmla="*/ 1734 w 9147550"/>
              <a:gd name="connsiteY5" fmla="*/ 3580170 h 4121620"/>
              <a:gd name="connsiteX6" fmla="*/ 299 w 9147550"/>
              <a:gd name="connsiteY6" fmla="*/ 5183 h 4121620"/>
              <a:gd name="connsiteX0" fmla="*/ 299 w 9147550"/>
              <a:gd name="connsiteY0" fmla="*/ 657 h 4117094"/>
              <a:gd name="connsiteX1" fmla="*/ 9147184 w 9147550"/>
              <a:gd name="connsiteY1" fmla="*/ 0 h 4117094"/>
              <a:gd name="connsiteX2" fmla="*/ 9146177 w 9147550"/>
              <a:gd name="connsiteY2" fmla="*/ 4116101 h 4117094"/>
              <a:gd name="connsiteX3" fmla="*/ 4573956 w 9147550"/>
              <a:gd name="connsiteY3" fmla="*/ 4117094 h 4117094"/>
              <a:gd name="connsiteX4" fmla="*/ 4576412 w 9147550"/>
              <a:gd name="connsiteY4" fmla="*/ 3574331 h 4117094"/>
              <a:gd name="connsiteX5" fmla="*/ 1734 w 9147550"/>
              <a:gd name="connsiteY5" fmla="*/ 3575644 h 4117094"/>
              <a:gd name="connsiteX6" fmla="*/ 299 w 9147550"/>
              <a:gd name="connsiteY6" fmla="*/ 657 h 4117094"/>
              <a:gd name="connsiteX0" fmla="*/ 299 w 9147550"/>
              <a:gd name="connsiteY0" fmla="*/ 657 h 4117094"/>
              <a:gd name="connsiteX1" fmla="*/ 9147184 w 9147550"/>
              <a:gd name="connsiteY1" fmla="*/ 0 h 4117094"/>
              <a:gd name="connsiteX2" fmla="*/ 9146177 w 9147550"/>
              <a:gd name="connsiteY2" fmla="*/ 4116101 h 4117094"/>
              <a:gd name="connsiteX3" fmla="*/ 4573956 w 9147550"/>
              <a:gd name="connsiteY3" fmla="*/ 4117094 h 4117094"/>
              <a:gd name="connsiteX4" fmla="*/ 4574006 w 9147550"/>
              <a:gd name="connsiteY4" fmla="*/ 3576738 h 4117094"/>
              <a:gd name="connsiteX5" fmla="*/ 1734 w 9147550"/>
              <a:gd name="connsiteY5" fmla="*/ 3575644 h 4117094"/>
              <a:gd name="connsiteX6" fmla="*/ 299 w 9147550"/>
              <a:gd name="connsiteY6" fmla="*/ 657 h 4117094"/>
              <a:gd name="connsiteX0" fmla="*/ 299 w 9147550"/>
              <a:gd name="connsiteY0" fmla="*/ 682144 h 4117094"/>
              <a:gd name="connsiteX1" fmla="*/ 9147184 w 9147550"/>
              <a:gd name="connsiteY1" fmla="*/ 0 h 4117094"/>
              <a:gd name="connsiteX2" fmla="*/ 9146177 w 9147550"/>
              <a:gd name="connsiteY2" fmla="*/ 4116101 h 4117094"/>
              <a:gd name="connsiteX3" fmla="*/ 4573956 w 9147550"/>
              <a:gd name="connsiteY3" fmla="*/ 4117094 h 4117094"/>
              <a:gd name="connsiteX4" fmla="*/ 4574006 w 9147550"/>
              <a:gd name="connsiteY4" fmla="*/ 3576738 h 4117094"/>
              <a:gd name="connsiteX5" fmla="*/ 1734 w 9147550"/>
              <a:gd name="connsiteY5" fmla="*/ 3575644 h 4117094"/>
              <a:gd name="connsiteX6" fmla="*/ 299 w 9147550"/>
              <a:gd name="connsiteY6" fmla="*/ 682144 h 4117094"/>
              <a:gd name="connsiteX0" fmla="*/ 299 w 9155947"/>
              <a:gd name="connsiteY0" fmla="*/ 26537 h 3461487"/>
              <a:gd name="connsiteX1" fmla="*/ 9155811 w 9155947"/>
              <a:gd name="connsiteY1" fmla="*/ 0 h 3461487"/>
              <a:gd name="connsiteX2" fmla="*/ 9146177 w 9155947"/>
              <a:gd name="connsiteY2" fmla="*/ 3460494 h 3461487"/>
              <a:gd name="connsiteX3" fmla="*/ 4573956 w 9155947"/>
              <a:gd name="connsiteY3" fmla="*/ 3461487 h 3461487"/>
              <a:gd name="connsiteX4" fmla="*/ 4574006 w 9155947"/>
              <a:gd name="connsiteY4" fmla="*/ 2921131 h 3461487"/>
              <a:gd name="connsiteX5" fmla="*/ 1734 w 9155947"/>
              <a:gd name="connsiteY5" fmla="*/ 2920037 h 3461487"/>
              <a:gd name="connsiteX6" fmla="*/ 299 w 9155947"/>
              <a:gd name="connsiteY6" fmla="*/ 26537 h 3461487"/>
              <a:gd name="connsiteX0" fmla="*/ 299 w 9155947"/>
              <a:gd name="connsiteY0" fmla="*/ 0 h 3676489"/>
              <a:gd name="connsiteX1" fmla="*/ 9155811 w 9155947"/>
              <a:gd name="connsiteY1" fmla="*/ 215002 h 3676489"/>
              <a:gd name="connsiteX2" fmla="*/ 9146177 w 9155947"/>
              <a:gd name="connsiteY2" fmla="*/ 3675496 h 3676489"/>
              <a:gd name="connsiteX3" fmla="*/ 4573956 w 9155947"/>
              <a:gd name="connsiteY3" fmla="*/ 3676489 h 3676489"/>
              <a:gd name="connsiteX4" fmla="*/ 4574006 w 9155947"/>
              <a:gd name="connsiteY4" fmla="*/ 3136133 h 3676489"/>
              <a:gd name="connsiteX5" fmla="*/ 1734 w 9155947"/>
              <a:gd name="connsiteY5" fmla="*/ 3135039 h 3676489"/>
              <a:gd name="connsiteX6" fmla="*/ 299 w 9155947"/>
              <a:gd name="connsiteY6" fmla="*/ 0 h 3676489"/>
              <a:gd name="connsiteX0" fmla="*/ 299 w 9155947"/>
              <a:gd name="connsiteY0" fmla="*/ 0 h 3693742"/>
              <a:gd name="connsiteX1" fmla="*/ 9155811 w 9155947"/>
              <a:gd name="connsiteY1" fmla="*/ 232255 h 3693742"/>
              <a:gd name="connsiteX2" fmla="*/ 9146177 w 9155947"/>
              <a:gd name="connsiteY2" fmla="*/ 3692749 h 3693742"/>
              <a:gd name="connsiteX3" fmla="*/ 4573956 w 9155947"/>
              <a:gd name="connsiteY3" fmla="*/ 3693742 h 3693742"/>
              <a:gd name="connsiteX4" fmla="*/ 4574006 w 9155947"/>
              <a:gd name="connsiteY4" fmla="*/ 3153386 h 3693742"/>
              <a:gd name="connsiteX5" fmla="*/ 1734 w 9155947"/>
              <a:gd name="connsiteY5" fmla="*/ 3152292 h 3693742"/>
              <a:gd name="connsiteX6" fmla="*/ 299 w 9155947"/>
              <a:gd name="connsiteY6" fmla="*/ 0 h 3693742"/>
              <a:gd name="connsiteX0" fmla="*/ 7191 w 9154213"/>
              <a:gd name="connsiteY0" fmla="*/ 0 h 3685116"/>
              <a:gd name="connsiteX1" fmla="*/ 9154077 w 9154213"/>
              <a:gd name="connsiteY1" fmla="*/ 223629 h 3685116"/>
              <a:gd name="connsiteX2" fmla="*/ 9144443 w 9154213"/>
              <a:gd name="connsiteY2" fmla="*/ 3684123 h 3685116"/>
              <a:gd name="connsiteX3" fmla="*/ 4572222 w 9154213"/>
              <a:gd name="connsiteY3" fmla="*/ 3685116 h 3685116"/>
              <a:gd name="connsiteX4" fmla="*/ 4572272 w 9154213"/>
              <a:gd name="connsiteY4" fmla="*/ 3144760 h 3685116"/>
              <a:gd name="connsiteX5" fmla="*/ 0 w 9154213"/>
              <a:gd name="connsiteY5" fmla="*/ 3143666 h 3685116"/>
              <a:gd name="connsiteX6" fmla="*/ 7191 w 9154213"/>
              <a:gd name="connsiteY6" fmla="*/ 0 h 3685116"/>
              <a:gd name="connsiteX0" fmla="*/ 7191 w 9154213"/>
              <a:gd name="connsiteY0" fmla="*/ 0 h 3685116"/>
              <a:gd name="connsiteX1" fmla="*/ 9154077 w 9154213"/>
              <a:gd name="connsiteY1" fmla="*/ 16595 h 3685116"/>
              <a:gd name="connsiteX2" fmla="*/ 9144443 w 9154213"/>
              <a:gd name="connsiteY2" fmla="*/ 3684123 h 3685116"/>
              <a:gd name="connsiteX3" fmla="*/ 4572222 w 9154213"/>
              <a:gd name="connsiteY3" fmla="*/ 3685116 h 3685116"/>
              <a:gd name="connsiteX4" fmla="*/ 4572272 w 9154213"/>
              <a:gd name="connsiteY4" fmla="*/ 3144760 h 3685116"/>
              <a:gd name="connsiteX5" fmla="*/ 0 w 9154213"/>
              <a:gd name="connsiteY5" fmla="*/ 3143666 h 3685116"/>
              <a:gd name="connsiteX6" fmla="*/ 7191 w 9154213"/>
              <a:gd name="connsiteY6" fmla="*/ 0 h 3685116"/>
              <a:gd name="connsiteX0" fmla="*/ 7191 w 9154213"/>
              <a:gd name="connsiteY0" fmla="*/ 0 h 3685116"/>
              <a:gd name="connsiteX1" fmla="*/ 9154077 w 9154213"/>
              <a:gd name="connsiteY1" fmla="*/ 16595 h 3685116"/>
              <a:gd name="connsiteX2" fmla="*/ 9144443 w 9154213"/>
              <a:gd name="connsiteY2" fmla="*/ 3684123 h 3685116"/>
              <a:gd name="connsiteX3" fmla="*/ 4572222 w 9154213"/>
              <a:gd name="connsiteY3" fmla="*/ 3685116 h 3685116"/>
              <a:gd name="connsiteX4" fmla="*/ 4572272 w 9154213"/>
              <a:gd name="connsiteY4" fmla="*/ 3144760 h 3685116"/>
              <a:gd name="connsiteX5" fmla="*/ 0 w 9154213"/>
              <a:gd name="connsiteY5" fmla="*/ 3151830 h 3685116"/>
              <a:gd name="connsiteX6" fmla="*/ 7191 w 9154213"/>
              <a:gd name="connsiteY6" fmla="*/ 0 h 3685116"/>
              <a:gd name="connsiteX0" fmla="*/ 7191 w 9154213"/>
              <a:gd name="connsiteY0" fmla="*/ 0 h 3685116"/>
              <a:gd name="connsiteX1" fmla="*/ 9154077 w 9154213"/>
              <a:gd name="connsiteY1" fmla="*/ 16595 h 3685116"/>
              <a:gd name="connsiteX2" fmla="*/ 9144443 w 9154213"/>
              <a:gd name="connsiteY2" fmla="*/ 3684123 h 3685116"/>
              <a:gd name="connsiteX3" fmla="*/ 4572222 w 9154213"/>
              <a:gd name="connsiteY3" fmla="*/ 3685116 h 3685116"/>
              <a:gd name="connsiteX4" fmla="*/ 4572272 w 9154213"/>
              <a:gd name="connsiteY4" fmla="*/ 3152924 h 3685116"/>
              <a:gd name="connsiteX5" fmla="*/ 0 w 9154213"/>
              <a:gd name="connsiteY5" fmla="*/ 3151830 h 3685116"/>
              <a:gd name="connsiteX6" fmla="*/ 7191 w 9154213"/>
              <a:gd name="connsiteY6" fmla="*/ 0 h 3685116"/>
              <a:gd name="connsiteX0" fmla="*/ 7191 w 9154213"/>
              <a:gd name="connsiteY0" fmla="*/ 0 h 3734102"/>
              <a:gd name="connsiteX1" fmla="*/ 9154077 w 9154213"/>
              <a:gd name="connsiteY1" fmla="*/ 16595 h 3734102"/>
              <a:gd name="connsiteX2" fmla="*/ 9144443 w 9154213"/>
              <a:gd name="connsiteY2" fmla="*/ 3684123 h 3734102"/>
              <a:gd name="connsiteX3" fmla="*/ 4572222 w 9154213"/>
              <a:gd name="connsiteY3" fmla="*/ 3734102 h 3734102"/>
              <a:gd name="connsiteX4" fmla="*/ 4572272 w 9154213"/>
              <a:gd name="connsiteY4" fmla="*/ 3152924 h 3734102"/>
              <a:gd name="connsiteX5" fmla="*/ 0 w 9154213"/>
              <a:gd name="connsiteY5" fmla="*/ 3151830 h 3734102"/>
              <a:gd name="connsiteX6" fmla="*/ 7191 w 9154213"/>
              <a:gd name="connsiteY6" fmla="*/ 0 h 3734102"/>
              <a:gd name="connsiteX0" fmla="*/ 7191 w 9154247"/>
              <a:gd name="connsiteY0" fmla="*/ 0 h 3734102"/>
              <a:gd name="connsiteX1" fmla="*/ 9154077 w 9154247"/>
              <a:gd name="connsiteY1" fmla="*/ 16595 h 3734102"/>
              <a:gd name="connsiteX2" fmla="*/ 9147164 w 9154247"/>
              <a:gd name="connsiteY2" fmla="*/ 3733108 h 3734102"/>
              <a:gd name="connsiteX3" fmla="*/ 4572222 w 9154247"/>
              <a:gd name="connsiteY3" fmla="*/ 3734102 h 3734102"/>
              <a:gd name="connsiteX4" fmla="*/ 4572272 w 9154247"/>
              <a:gd name="connsiteY4" fmla="*/ 3152924 h 3734102"/>
              <a:gd name="connsiteX5" fmla="*/ 0 w 9154247"/>
              <a:gd name="connsiteY5" fmla="*/ 3151830 h 3734102"/>
              <a:gd name="connsiteX6" fmla="*/ 7191 w 9154247"/>
              <a:gd name="connsiteY6" fmla="*/ 0 h 3734102"/>
              <a:gd name="connsiteX0" fmla="*/ 7191 w 9162964"/>
              <a:gd name="connsiteY0" fmla="*/ 0 h 3734102"/>
              <a:gd name="connsiteX1" fmla="*/ 9162870 w 9162964"/>
              <a:gd name="connsiteY1" fmla="*/ 16595 h 3734102"/>
              <a:gd name="connsiteX2" fmla="*/ 9147164 w 9162964"/>
              <a:gd name="connsiteY2" fmla="*/ 3733108 h 3734102"/>
              <a:gd name="connsiteX3" fmla="*/ 4572222 w 9162964"/>
              <a:gd name="connsiteY3" fmla="*/ 3734102 h 3734102"/>
              <a:gd name="connsiteX4" fmla="*/ 4572272 w 9162964"/>
              <a:gd name="connsiteY4" fmla="*/ 3152924 h 3734102"/>
              <a:gd name="connsiteX5" fmla="*/ 0 w 9162964"/>
              <a:gd name="connsiteY5" fmla="*/ 3151830 h 3734102"/>
              <a:gd name="connsiteX6" fmla="*/ 7191 w 9162964"/>
              <a:gd name="connsiteY6" fmla="*/ 0 h 3734102"/>
              <a:gd name="connsiteX0" fmla="*/ 307 w 9164573"/>
              <a:gd name="connsiteY0" fmla="*/ 0 h 3734102"/>
              <a:gd name="connsiteX1" fmla="*/ 9164479 w 9164573"/>
              <a:gd name="connsiteY1" fmla="*/ 16595 h 3734102"/>
              <a:gd name="connsiteX2" fmla="*/ 9148773 w 9164573"/>
              <a:gd name="connsiteY2" fmla="*/ 3733108 h 3734102"/>
              <a:gd name="connsiteX3" fmla="*/ 4573831 w 9164573"/>
              <a:gd name="connsiteY3" fmla="*/ 3734102 h 3734102"/>
              <a:gd name="connsiteX4" fmla="*/ 4573881 w 9164573"/>
              <a:gd name="connsiteY4" fmla="*/ 3152924 h 3734102"/>
              <a:gd name="connsiteX5" fmla="*/ 1609 w 9164573"/>
              <a:gd name="connsiteY5" fmla="*/ 3151830 h 3734102"/>
              <a:gd name="connsiteX6" fmla="*/ 307 w 9164573"/>
              <a:gd name="connsiteY6" fmla="*/ 0 h 3734102"/>
              <a:gd name="connsiteX0" fmla="*/ 1529 w 9165795"/>
              <a:gd name="connsiteY0" fmla="*/ 0 h 3734102"/>
              <a:gd name="connsiteX1" fmla="*/ 9165701 w 9165795"/>
              <a:gd name="connsiteY1" fmla="*/ 16595 h 3734102"/>
              <a:gd name="connsiteX2" fmla="*/ 9149995 w 9165795"/>
              <a:gd name="connsiteY2" fmla="*/ 3733108 h 3734102"/>
              <a:gd name="connsiteX3" fmla="*/ 4575053 w 9165795"/>
              <a:gd name="connsiteY3" fmla="*/ 3734102 h 3734102"/>
              <a:gd name="connsiteX4" fmla="*/ 4575103 w 9165795"/>
              <a:gd name="connsiteY4" fmla="*/ 3152924 h 3734102"/>
              <a:gd name="connsiteX5" fmla="*/ 0 w 9165795"/>
              <a:gd name="connsiteY5" fmla="*/ 3140506 h 3734102"/>
              <a:gd name="connsiteX6" fmla="*/ 1529 w 9165795"/>
              <a:gd name="connsiteY6" fmla="*/ 0 h 3734102"/>
              <a:gd name="connsiteX0" fmla="*/ 1529 w 9154597"/>
              <a:gd name="connsiteY0" fmla="*/ 391 h 3734493"/>
              <a:gd name="connsiteX1" fmla="*/ 9154377 w 9154597"/>
              <a:gd name="connsiteY1" fmla="*/ 0 h 3734493"/>
              <a:gd name="connsiteX2" fmla="*/ 9149995 w 9154597"/>
              <a:gd name="connsiteY2" fmla="*/ 3733499 h 3734493"/>
              <a:gd name="connsiteX3" fmla="*/ 4575053 w 9154597"/>
              <a:gd name="connsiteY3" fmla="*/ 3734493 h 3734493"/>
              <a:gd name="connsiteX4" fmla="*/ 4575103 w 9154597"/>
              <a:gd name="connsiteY4" fmla="*/ 3153315 h 3734493"/>
              <a:gd name="connsiteX5" fmla="*/ 0 w 9154597"/>
              <a:gd name="connsiteY5" fmla="*/ 3140897 h 3734493"/>
              <a:gd name="connsiteX6" fmla="*/ 1529 w 9154597"/>
              <a:gd name="connsiteY6" fmla="*/ 391 h 3734493"/>
              <a:gd name="connsiteX0" fmla="*/ 1529 w 9154707"/>
              <a:gd name="connsiteY0" fmla="*/ 391 h 3734493"/>
              <a:gd name="connsiteX1" fmla="*/ 9154377 w 9154707"/>
              <a:gd name="connsiteY1" fmla="*/ 0 h 3734493"/>
              <a:gd name="connsiteX2" fmla="*/ 9152826 w 9154707"/>
              <a:gd name="connsiteY2" fmla="*/ 3719344 h 3734493"/>
              <a:gd name="connsiteX3" fmla="*/ 4575053 w 9154707"/>
              <a:gd name="connsiteY3" fmla="*/ 3734493 h 3734493"/>
              <a:gd name="connsiteX4" fmla="*/ 4575103 w 9154707"/>
              <a:gd name="connsiteY4" fmla="*/ 3153315 h 3734493"/>
              <a:gd name="connsiteX5" fmla="*/ 0 w 9154707"/>
              <a:gd name="connsiteY5" fmla="*/ 3140897 h 3734493"/>
              <a:gd name="connsiteX6" fmla="*/ 1529 w 9154707"/>
              <a:gd name="connsiteY6" fmla="*/ 391 h 3734493"/>
              <a:gd name="connsiteX0" fmla="*/ 1529 w 9154707"/>
              <a:gd name="connsiteY0" fmla="*/ 391 h 3720338"/>
              <a:gd name="connsiteX1" fmla="*/ 9154377 w 9154707"/>
              <a:gd name="connsiteY1" fmla="*/ 0 h 3720338"/>
              <a:gd name="connsiteX2" fmla="*/ 9152826 w 9154707"/>
              <a:gd name="connsiteY2" fmla="*/ 3719344 h 3720338"/>
              <a:gd name="connsiteX3" fmla="*/ 4575053 w 9154707"/>
              <a:gd name="connsiteY3" fmla="*/ 3720338 h 3720338"/>
              <a:gd name="connsiteX4" fmla="*/ 4575103 w 9154707"/>
              <a:gd name="connsiteY4" fmla="*/ 3153315 h 3720338"/>
              <a:gd name="connsiteX5" fmla="*/ 0 w 9154707"/>
              <a:gd name="connsiteY5" fmla="*/ 3140897 h 3720338"/>
              <a:gd name="connsiteX6" fmla="*/ 1529 w 9154707"/>
              <a:gd name="connsiteY6" fmla="*/ 391 h 3720338"/>
              <a:gd name="connsiteX0" fmla="*/ 1529 w 9154707"/>
              <a:gd name="connsiteY0" fmla="*/ 391 h 3720338"/>
              <a:gd name="connsiteX1" fmla="*/ 9154377 w 9154707"/>
              <a:gd name="connsiteY1" fmla="*/ 0 h 3720338"/>
              <a:gd name="connsiteX2" fmla="*/ 9152826 w 9154707"/>
              <a:gd name="connsiteY2" fmla="*/ 3719344 h 3720338"/>
              <a:gd name="connsiteX3" fmla="*/ 4575053 w 9154707"/>
              <a:gd name="connsiteY3" fmla="*/ 3720338 h 3720338"/>
              <a:gd name="connsiteX4" fmla="*/ 4577934 w 9154707"/>
              <a:gd name="connsiteY4" fmla="*/ 3141991 h 3720338"/>
              <a:gd name="connsiteX5" fmla="*/ 0 w 9154707"/>
              <a:gd name="connsiteY5" fmla="*/ 3140897 h 3720338"/>
              <a:gd name="connsiteX6" fmla="*/ 1529 w 9154707"/>
              <a:gd name="connsiteY6" fmla="*/ 391 h 3720338"/>
              <a:gd name="connsiteX0" fmla="*/ 1529 w 9154707"/>
              <a:gd name="connsiteY0" fmla="*/ 391 h 3720338"/>
              <a:gd name="connsiteX1" fmla="*/ 9154377 w 9154707"/>
              <a:gd name="connsiteY1" fmla="*/ 0 h 3720338"/>
              <a:gd name="connsiteX2" fmla="*/ 9152826 w 9154707"/>
              <a:gd name="connsiteY2" fmla="*/ 3719344 h 3720338"/>
              <a:gd name="connsiteX3" fmla="*/ 4575053 w 9154707"/>
              <a:gd name="connsiteY3" fmla="*/ 3720338 h 3720338"/>
              <a:gd name="connsiteX4" fmla="*/ 3601621 w 9154707"/>
              <a:gd name="connsiteY4" fmla="*/ 3141991 h 3720338"/>
              <a:gd name="connsiteX5" fmla="*/ 0 w 9154707"/>
              <a:gd name="connsiteY5" fmla="*/ 3140897 h 3720338"/>
              <a:gd name="connsiteX6" fmla="*/ 1529 w 9154707"/>
              <a:gd name="connsiteY6" fmla="*/ 391 h 3720338"/>
              <a:gd name="connsiteX0" fmla="*/ 1529 w 9154707"/>
              <a:gd name="connsiteY0" fmla="*/ 391 h 3720338"/>
              <a:gd name="connsiteX1" fmla="*/ 9154377 w 9154707"/>
              <a:gd name="connsiteY1" fmla="*/ 0 h 3720338"/>
              <a:gd name="connsiteX2" fmla="*/ 9152826 w 9154707"/>
              <a:gd name="connsiteY2" fmla="*/ 3719344 h 3720338"/>
              <a:gd name="connsiteX3" fmla="*/ 3598741 w 9154707"/>
              <a:gd name="connsiteY3" fmla="*/ 3720338 h 3720338"/>
              <a:gd name="connsiteX4" fmla="*/ 3601621 w 9154707"/>
              <a:gd name="connsiteY4" fmla="*/ 3141991 h 3720338"/>
              <a:gd name="connsiteX5" fmla="*/ 0 w 9154707"/>
              <a:gd name="connsiteY5" fmla="*/ 3140897 h 3720338"/>
              <a:gd name="connsiteX6" fmla="*/ 1529 w 9154707"/>
              <a:gd name="connsiteY6" fmla="*/ 391 h 3720338"/>
              <a:gd name="connsiteX0" fmla="*/ 1529 w 9154707"/>
              <a:gd name="connsiteY0" fmla="*/ 647372 h 3720338"/>
              <a:gd name="connsiteX1" fmla="*/ 9154377 w 9154707"/>
              <a:gd name="connsiteY1" fmla="*/ 0 h 3720338"/>
              <a:gd name="connsiteX2" fmla="*/ 9152826 w 9154707"/>
              <a:gd name="connsiteY2" fmla="*/ 3719344 h 3720338"/>
              <a:gd name="connsiteX3" fmla="*/ 3598741 w 9154707"/>
              <a:gd name="connsiteY3" fmla="*/ 3720338 h 3720338"/>
              <a:gd name="connsiteX4" fmla="*/ 3601621 w 9154707"/>
              <a:gd name="connsiteY4" fmla="*/ 3141991 h 3720338"/>
              <a:gd name="connsiteX5" fmla="*/ 0 w 9154707"/>
              <a:gd name="connsiteY5" fmla="*/ 3140897 h 3720338"/>
              <a:gd name="connsiteX6" fmla="*/ 1529 w 9154707"/>
              <a:gd name="connsiteY6" fmla="*/ 647372 h 3720338"/>
              <a:gd name="connsiteX0" fmla="*/ 1529 w 9154707"/>
              <a:gd name="connsiteY0" fmla="*/ 0 h 3072966"/>
              <a:gd name="connsiteX1" fmla="*/ 9154377 w 9154707"/>
              <a:gd name="connsiteY1" fmla="*/ 51367 h 3072966"/>
              <a:gd name="connsiteX2" fmla="*/ 9152826 w 9154707"/>
              <a:gd name="connsiteY2" fmla="*/ 3071972 h 3072966"/>
              <a:gd name="connsiteX3" fmla="*/ 3598741 w 9154707"/>
              <a:gd name="connsiteY3" fmla="*/ 3072966 h 3072966"/>
              <a:gd name="connsiteX4" fmla="*/ 3601621 w 9154707"/>
              <a:gd name="connsiteY4" fmla="*/ 2494619 h 3072966"/>
              <a:gd name="connsiteX5" fmla="*/ 0 w 9154707"/>
              <a:gd name="connsiteY5" fmla="*/ 2493525 h 3072966"/>
              <a:gd name="connsiteX6" fmla="*/ 1529 w 9154707"/>
              <a:gd name="connsiteY6" fmla="*/ 0 h 3072966"/>
              <a:gd name="connsiteX0" fmla="*/ 1529 w 9152826"/>
              <a:gd name="connsiteY0" fmla="*/ 138414 h 3211380"/>
              <a:gd name="connsiteX1" fmla="*/ 9145751 w 9152826"/>
              <a:gd name="connsiteY1" fmla="*/ 0 h 3211380"/>
              <a:gd name="connsiteX2" fmla="*/ 9152826 w 9152826"/>
              <a:gd name="connsiteY2" fmla="*/ 3210386 h 3211380"/>
              <a:gd name="connsiteX3" fmla="*/ 3598741 w 9152826"/>
              <a:gd name="connsiteY3" fmla="*/ 3211380 h 3211380"/>
              <a:gd name="connsiteX4" fmla="*/ 3601621 w 9152826"/>
              <a:gd name="connsiteY4" fmla="*/ 2633033 h 3211380"/>
              <a:gd name="connsiteX5" fmla="*/ 0 w 9152826"/>
              <a:gd name="connsiteY5" fmla="*/ 2631939 h 3211380"/>
              <a:gd name="connsiteX6" fmla="*/ 1529 w 9152826"/>
              <a:gd name="connsiteY6" fmla="*/ 138414 h 3211380"/>
              <a:gd name="connsiteX0" fmla="*/ 143 w 9160067"/>
              <a:gd name="connsiteY0" fmla="*/ 392 h 3211380"/>
              <a:gd name="connsiteX1" fmla="*/ 9152992 w 9160067"/>
              <a:gd name="connsiteY1" fmla="*/ 0 h 3211380"/>
              <a:gd name="connsiteX2" fmla="*/ 9160067 w 9160067"/>
              <a:gd name="connsiteY2" fmla="*/ 3210386 h 3211380"/>
              <a:gd name="connsiteX3" fmla="*/ 3605982 w 9160067"/>
              <a:gd name="connsiteY3" fmla="*/ 3211380 h 3211380"/>
              <a:gd name="connsiteX4" fmla="*/ 3608862 w 9160067"/>
              <a:gd name="connsiteY4" fmla="*/ 2633033 h 3211380"/>
              <a:gd name="connsiteX5" fmla="*/ 7241 w 9160067"/>
              <a:gd name="connsiteY5" fmla="*/ 2631939 h 3211380"/>
              <a:gd name="connsiteX6" fmla="*/ 143 w 9160067"/>
              <a:gd name="connsiteY6" fmla="*/ 392 h 3211380"/>
              <a:gd name="connsiteX0" fmla="*/ 143 w 9160067"/>
              <a:gd name="connsiteY0" fmla="*/ 392 h 3211380"/>
              <a:gd name="connsiteX1" fmla="*/ 9152992 w 9160067"/>
              <a:gd name="connsiteY1" fmla="*/ 0 h 3211380"/>
              <a:gd name="connsiteX2" fmla="*/ 9160067 w 9160067"/>
              <a:gd name="connsiteY2" fmla="*/ 3210386 h 3211380"/>
              <a:gd name="connsiteX3" fmla="*/ 3605982 w 9160067"/>
              <a:gd name="connsiteY3" fmla="*/ 3211380 h 3211380"/>
              <a:gd name="connsiteX4" fmla="*/ 4112111 w 9160067"/>
              <a:gd name="connsiteY4" fmla="*/ 2633033 h 3211380"/>
              <a:gd name="connsiteX5" fmla="*/ 7241 w 9160067"/>
              <a:gd name="connsiteY5" fmla="*/ 2631939 h 3211380"/>
              <a:gd name="connsiteX6" fmla="*/ 143 w 9160067"/>
              <a:gd name="connsiteY6" fmla="*/ 392 h 3211380"/>
              <a:gd name="connsiteX0" fmla="*/ 143 w 9160067"/>
              <a:gd name="connsiteY0" fmla="*/ 392 h 3214669"/>
              <a:gd name="connsiteX1" fmla="*/ 9152992 w 9160067"/>
              <a:gd name="connsiteY1" fmla="*/ 0 h 3214669"/>
              <a:gd name="connsiteX2" fmla="*/ 9160067 w 9160067"/>
              <a:gd name="connsiteY2" fmla="*/ 3210386 h 3214669"/>
              <a:gd name="connsiteX3" fmla="*/ 4109231 w 9160067"/>
              <a:gd name="connsiteY3" fmla="*/ 3214669 h 3214669"/>
              <a:gd name="connsiteX4" fmla="*/ 4112111 w 9160067"/>
              <a:gd name="connsiteY4" fmla="*/ 2633033 h 3214669"/>
              <a:gd name="connsiteX5" fmla="*/ 7241 w 9160067"/>
              <a:gd name="connsiteY5" fmla="*/ 2631939 h 3214669"/>
              <a:gd name="connsiteX6" fmla="*/ 143 w 9160067"/>
              <a:gd name="connsiteY6" fmla="*/ 392 h 3214669"/>
              <a:gd name="connsiteX0" fmla="*/ 143 w 9160067"/>
              <a:gd name="connsiteY0" fmla="*/ 392 h 3217958"/>
              <a:gd name="connsiteX1" fmla="*/ 9152992 w 9160067"/>
              <a:gd name="connsiteY1" fmla="*/ 0 h 3217958"/>
              <a:gd name="connsiteX2" fmla="*/ 9160067 w 9160067"/>
              <a:gd name="connsiteY2" fmla="*/ 3210386 h 3217958"/>
              <a:gd name="connsiteX3" fmla="*/ 4112520 w 9160067"/>
              <a:gd name="connsiteY3" fmla="*/ 3217958 h 3217958"/>
              <a:gd name="connsiteX4" fmla="*/ 4112111 w 9160067"/>
              <a:gd name="connsiteY4" fmla="*/ 2633033 h 3217958"/>
              <a:gd name="connsiteX5" fmla="*/ 7241 w 9160067"/>
              <a:gd name="connsiteY5" fmla="*/ 2631939 h 3217958"/>
              <a:gd name="connsiteX6" fmla="*/ 143 w 9160067"/>
              <a:gd name="connsiteY6" fmla="*/ 392 h 3217958"/>
              <a:gd name="connsiteX0" fmla="*/ 143 w 9160067"/>
              <a:gd name="connsiteY0" fmla="*/ 392 h 3211380"/>
              <a:gd name="connsiteX1" fmla="*/ 9152992 w 9160067"/>
              <a:gd name="connsiteY1" fmla="*/ 0 h 3211380"/>
              <a:gd name="connsiteX2" fmla="*/ 9160067 w 9160067"/>
              <a:gd name="connsiteY2" fmla="*/ 3210386 h 3211380"/>
              <a:gd name="connsiteX3" fmla="*/ 4115809 w 9160067"/>
              <a:gd name="connsiteY3" fmla="*/ 3211380 h 3211380"/>
              <a:gd name="connsiteX4" fmla="*/ 4112111 w 9160067"/>
              <a:gd name="connsiteY4" fmla="*/ 2633033 h 3211380"/>
              <a:gd name="connsiteX5" fmla="*/ 7241 w 9160067"/>
              <a:gd name="connsiteY5" fmla="*/ 2631939 h 3211380"/>
              <a:gd name="connsiteX6" fmla="*/ 143 w 9160067"/>
              <a:gd name="connsiteY6" fmla="*/ 392 h 32113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160067" h="3211380">
                <a:moveTo>
                  <a:pt x="143" y="392"/>
                </a:moveTo>
                <a:lnTo>
                  <a:pt x="9152992" y="0"/>
                </a:lnTo>
                <a:cubicBezTo>
                  <a:pt x="9154579" y="1278732"/>
                  <a:pt x="9158480" y="1931654"/>
                  <a:pt x="9160067" y="3210386"/>
                </a:cubicBezTo>
                <a:lnTo>
                  <a:pt x="4115809" y="3211380"/>
                </a:lnTo>
                <a:cubicBezTo>
                  <a:pt x="4117254" y="3123263"/>
                  <a:pt x="4110666" y="2721150"/>
                  <a:pt x="4112111" y="2633033"/>
                </a:cubicBezTo>
                <a:lnTo>
                  <a:pt x="7241" y="2631939"/>
                </a:lnTo>
                <a:cubicBezTo>
                  <a:pt x="8686" y="1456263"/>
                  <a:pt x="-1302" y="1176068"/>
                  <a:pt x="143" y="392"/>
                </a:cubicBezTo>
                <a:close/>
              </a:path>
            </a:pathLst>
          </a:custGeom>
          <a:pattFill prst="wdUpDiag">
            <a:fgClr>
              <a:schemeClr val="bg1">
                <a:lumMod val="75000"/>
              </a:schemeClr>
            </a:fgClr>
            <a:bgClr>
              <a:schemeClr val="bg1"/>
            </a:bgClr>
          </a:pattFill>
        </p:spPr>
        <p:txBody>
          <a:bodyPr lIns="180000" tIns="180000"/>
          <a:lstStyle>
            <a:lvl1pPr marL="0" indent="0">
              <a:buNone/>
              <a:defRPr sz="1400">
                <a:latin typeface="BMW Group Condensed" pitchFamily="34" charset="0"/>
                <a:ea typeface="BMW Group Condensed" pitchFamily="34" charset="0"/>
                <a:cs typeface="BMW Group Condensed" pitchFamily="34" charset="0"/>
              </a:defRPr>
            </a:lvl1pPr>
          </a:lstStyle>
          <a:p>
            <a:r>
              <a:rPr lang="en-US" dirty="0" smtClean="0"/>
              <a:t>Insert visual by clicking on symbol</a:t>
            </a:r>
          </a:p>
        </p:txBody>
      </p:sp>
      <p:pic>
        <p:nvPicPr>
          <p:cNvPr id="12" name="Bild 7" descr="WortmarkeBMWGROUP Kopie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839" y="6031922"/>
            <a:ext cx="906087" cy="4320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Bild 8" descr="BMWMINIRR_5fbg Kopie.jpg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r="36294"/>
          <a:stretch/>
        </p:blipFill>
        <p:spPr bwMode="auto">
          <a:xfrm>
            <a:off x="10400530" y="6021289"/>
            <a:ext cx="1342445" cy="4416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24084151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without visual, 1-line head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platzhalter 24"/>
          <p:cNvSpPr>
            <a:spLocks noGrp="1"/>
          </p:cNvSpPr>
          <p:nvPr>
            <p:ph type="body" sz="quarter" idx="18" hasCustomPrompt="1"/>
          </p:nvPr>
        </p:nvSpPr>
        <p:spPr>
          <a:xfrm>
            <a:off x="465138" y="1720053"/>
            <a:ext cx="4926691" cy="37908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lang="de-DE" sz="1100"/>
            </a:lvl1pPr>
            <a:lvl2pPr>
              <a:defRPr sz="1700"/>
            </a:lvl2pPr>
            <a:lvl3pPr>
              <a:defRPr sz="1700"/>
            </a:lvl3pPr>
            <a:lvl4pPr>
              <a:defRPr sz="1700"/>
            </a:lvl4pPr>
            <a:lvl5pPr>
              <a:defRPr sz="1700"/>
            </a:lvl5pPr>
          </a:lstStyle>
          <a:p>
            <a:pPr lvl="0"/>
            <a:r>
              <a:rPr lang="en-GB" noProof="0" dirty="0" smtClean="0"/>
              <a:t>Enter department and date</a:t>
            </a:r>
          </a:p>
        </p:txBody>
      </p:sp>
      <p:sp>
        <p:nvSpPr>
          <p:cNvPr id="13" name="Textplatzhalter 8"/>
          <p:cNvSpPr>
            <a:spLocks noGrp="1"/>
          </p:cNvSpPr>
          <p:nvPr>
            <p:ph type="body" sz="quarter" idx="13" hasCustomPrompt="1"/>
          </p:nvPr>
        </p:nvSpPr>
        <p:spPr>
          <a:xfrm>
            <a:off x="465138" y="341559"/>
            <a:ext cx="11260268" cy="581467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ts val="4000"/>
              </a:lnSpc>
              <a:spcBef>
                <a:spcPts val="0"/>
              </a:spcBef>
              <a:buNone/>
              <a:defRPr sz="3600" b="1" cap="all" baseline="0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en-GB" noProof="0" dirty="0" smtClean="0"/>
              <a:t>Edit title by clicking</a:t>
            </a:r>
          </a:p>
        </p:txBody>
      </p:sp>
      <p:sp>
        <p:nvSpPr>
          <p:cNvPr id="14" name="Textplatzhalter 8"/>
          <p:cNvSpPr>
            <a:spLocks noGrp="1"/>
          </p:cNvSpPr>
          <p:nvPr>
            <p:ph type="body" sz="quarter" idx="14" hasCustomPrompt="1"/>
          </p:nvPr>
        </p:nvSpPr>
        <p:spPr>
          <a:xfrm>
            <a:off x="465839" y="965585"/>
            <a:ext cx="11259567" cy="53405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2100"/>
              </a:lnSpc>
              <a:spcBef>
                <a:spcPts val="0"/>
              </a:spcBef>
              <a:buNone/>
              <a:defRPr sz="2000" b="1" cap="all" baseline="0">
                <a:latin typeface="+mj-lt"/>
              </a:defRPr>
            </a:lvl1pPr>
          </a:lstStyle>
          <a:p>
            <a:pPr lvl="0"/>
            <a:r>
              <a:rPr lang="de-DE" dirty="0" smtClean="0"/>
              <a:t>Edit </a:t>
            </a:r>
            <a:r>
              <a:rPr lang="de-DE" dirty="0" err="1" smtClean="0"/>
              <a:t>subheadline</a:t>
            </a:r>
            <a:r>
              <a:rPr lang="de-DE" dirty="0" smtClean="0"/>
              <a:t> </a:t>
            </a:r>
            <a:r>
              <a:rPr lang="de-DE" dirty="0" err="1" smtClean="0"/>
              <a:t>by</a:t>
            </a:r>
            <a:r>
              <a:rPr lang="de-DE" dirty="0" smtClean="0"/>
              <a:t> </a:t>
            </a:r>
            <a:r>
              <a:rPr lang="de-DE" dirty="0" err="1" smtClean="0"/>
              <a:t>clicking</a:t>
            </a:r>
            <a:endParaRPr lang="de-DE" dirty="0" smtClean="0"/>
          </a:p>
        </p:txBody>
      </p:sp>
    </p:spTree>
    <p:extLst>
      <p:ext uri="{BB962C8B-B14F-4D97-AF65-F5344CB8AC3E}">
        <p14:creationId xmlns="" xmlns:p14="http://schemas.microsoft.com/office/powerpoint/2010/main" val="3369314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without visual, 2-line head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platzhalter 24"/>
          <p:cNvSpPr>
            <a:spLocks noGrp="1"/>
          </p:cNvSpPr>
          <p:nvPr>
            <p:ph type="body" sz="quarter" idx="18" hasCustomPrompt="1"/>
          </p:nvPr>
        </p:nvSpPr>
        <p:spPr>
          <a:xfrm>
            <a:off x="465138" y="2227504"/>
            <a:ext cx="4926691" cy="37908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lang="de-DE" sz="1100"/>
            </a:lvl1pPr>
            <a:lvl2pPr>
              <a:defRPr sz="1700"/>
            </a:lvl2pPr>
            <a:lvl3pPr>
              <a:defRPr sz="1700"/>
            </a:lvl3pPr>
            <a:lvl4pPr>
              <a:defRPr sz="1700"/>
            </a:lvl4pPr>
            <a:lvl5pPr>
              <a:defRPr sz="1700"/>
            </a:lvl5pPr>
          </a:lstStyle>
          <a:p>
            <a:pPr lvl="0"/>
            <a:r>
              <a:rPr lang="en-GB" noProof="0" dirty="0" smtClean="0"/>
              <a:t>Enter department and date</a:t>
            </a:r>
          </a:p>
        </p:txBody>
      </p:sp>
      <p:sp>
        <p:nvSpPr>
          <p:cNvPr id="13" name="Textplatzhalter 8"/>
          <p:cNvSpPr>
            <a:spLocks noGrp="1"/>
          </p:cNvSpPr>
          <p:nvPr>
            <p:ph type="body" sz="quarter" idx="13" hasCustomPrompt="1"/>
          </p:nvPr>
        </p:nvSpPr>
        <p:spPr>
          <a:xfrm>
            <a:off x="465839" y="341559"/>
            <a:ext cx="11259567" cy="1098507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ts val="4000"/>
              </a:lnSpc>
              <a:spcBef>
                <a:spcPts val="0"/>
              </a:spcBef>
              <a:buNone/>
              <a:defRPr sz="3600" b="1" cap="all" baseline="0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en-GB" noProof="0" dirty="0" smtClean="0"/>
              <a:t>Edit 2-line title </a:t>
            </a:r>
          </a:p>
          <a:p>
            <a:pPr lvl="0"/>
            <a:r>
              <a:rPr lang="en-GB" noProof="0" dirty="0" smtClean="0"/>
              <a:t>by clicking</a:t>
            </a:r>
          </a:p>
        </p:txBody>
      </p:sp>
      <p:sp>
        <p:nvSpPr>
          <p:cNvPr id="14" name="Textplatzhalter 8"/>
          <p:cNvSpPr>
            <a:spLocks noGrp="1"/>
          </p:cNvSpPr>
          <p:nvPr>
            <p:ph type="body" sz="quarter" idx="14" hasCustomPrompt="1"/>
          </p:nvPr>
        </p:nvSpPr>
        <p:spPr>
          <a:xfrm>
            <a:off x="465839" y="1470170"/>
            <a:ext cx="11259567" cy="53405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2100"/>
              </a:lnSpc>
              <a:spcBef>
                <a:spcPts val="0"/>
              </a:spcBef>
              <a:buNone/>
              <a:defRPr sz="2000" b="1" cap="all" baseline="0">
                <a:latin typeface="+mj-lt"/>
              </a:defRPr>
            </a:lvl1pPr>
          </a:lstStyle>
          <a:p>
            <a:pPr lvl="0"/>
            <a:r>
              <a:rPr lang="de-DE" dirty="0" smtClean="0"/>
              <a:t>Edit </a:t>
            </a:r>
            <a:r>
              <a:rPr lang="de-DE" dirty="0" err="1" smtClean="0"/>
              <a:t>subheadline</a:t>
            </a:r>
            <a:r>
              <a:rPr lang="de-DE" dirty="0" smtClean="0"/>
              <a:t> </a:t>
            </a:r>
            <a:r>
              <a:rPr lang="de-DE" dirty="0" err="1" smtClean="0"/>
              <a:t>by</a:t>
            </a:r>
            <a:r>
              <a:rPr lang="de-DE" dirty="0" smtClean="0"/>
              <a:t> </a:t>
            </a:r>
            <a:r>
              <a:rPr lang="de-DE" dirty="0" err="1" smtClean="0"/>
              <a:t>clicking</a:t>
            </a:r>
            <a:endParaRPr lang="de-DE" dirty="0" smtClean="0"/>
          </a:p>
        </p:txBody>
      </p:sp>
      <p:pic>
        <p:nvPicPr>
          <p:cNvPr id="8" name="Bild 7" descr="WortmarkeBMWGROUP Kopie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839" y="6031922"/>
            <a:ext cx="906087" cy="4320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Bild 8" descr="BMWMINIRR_5fbg Kopie.jpg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r="36294"/>
          <a:stretch/>
        </p:blipFill>
        <p:spPr bwMode="auto">
          <a:xfrm>
            <a:off x="10400530" y="6021289"/>
            <a:ext cx="1342445" cy="4416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197403351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dy cop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ußzeilenplatzhalt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algn="l"/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GB" noProof="0" dirty="0" smtClean="0"/>
              <a:t>Page </a:t>
            </a:r>
            <a:fld id="{AA807A42-CF27-4B84-8583-18EBE418342E}" type="slidenum">
              <a:rPr lang="en-GB" noProof="0" smtClean="0"/>
              <a:pPr/>
              <a:t>‹#›</a:t>
            </a:fld>
            <a:endParaRPr lang="en-GB" noProof="0" dirty="0"/>
          </a:p>
        </p:txBody>
      </p:sp>
      <p:sp>
        <p:nvSpPr>
          <p:cNvPr id="5" name="Textplatzhalter 8"/>
          <p:cNvSpPr>
            <a:spLocks noGrp="1"/>
          </p:cNvSpPr>
          <p:nvPr>
            <p:ph type="body" sz="quarter" idx="13" hasCustomPrompt="1"/>
          </p:nvPr>
        </p:nvSpPr>
        <p:spPr>
          <a:xfrm>
            <a:off x="465138" y="403226"/>
            <a:ext cx="11263312" cy="960437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ts val="2800"/>
              </a:lnSpc>
              <a:spcBef>
                <a:spcPts val="0"/>
              </a:spcBef>
              <a:buNone/>
              <a:defRPr lang="de-DE" sz="2800" b="1" cap="all" baseline="0">
                <a:solidFill>
                  <a:schemeClr val="bg2"/>
                </a:solidFill>
              </a:defRPr>
            </a:lvl1pPr>
          </a:lstStyle>
          <a:p>
            <a:pPr lvl="0"/>
            <a:r>
              <a:rPr lang="en-GB" noProof="0" dirty="0" smtClean="0"/>
              <a:t>Edit headline by clicking</a:t>
            </a:r>
          </a:p>
        </p:txBody>
      </p:sp>
      <p:sp>
        <p:nvSpPr>
          <p:cNvPr id="6" name="Textplatzhalter 7"/>
          <p:cNvSpPr>
            <a:spLocks noGrp="1"/>
          </p:cNvSpPr>
          <p:nvPr>
            <p:ph type="body" sz="quarter" idx="14" hasCustomPrompt="1"/>
          </p:nvPr>
        </p:nvSpPr>
        <p:spPr>
          <a:xfrm>
            <a:off x="465138" y="1628679"/>
            <a:ext cx="11263312" cy="48617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Tx/>
              <a:buNone/>
              <a:defRPr lang="de-DE" sz="2400" smtClean="0"/>
            </a:lvl1pPr>
            <a:lvl2pPr marL="285750" indent="-28575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Symbol" pitchFamily="18" charset="2"/>
              <a:buChar char="-"/>
              <a:defRPr sz="2400">
                <a:latin typeface="+mn-lt"/>
                <a:ea typeface="BMW Type Global Pro Regular" pitchFamily="2" charset="0"/>
                <a:cs typeface="BMW Type Global Pro Regular" pitchFamily="2" charset="0"/>
              </a:defRPr>
            </a:lvl2pPr>
            <a:lvl3pPr marL="633413" indent="-22860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Symbol" pitchFamily="18" charset="2"/>
              <a:buChar char="-"/>
              <a:defRPr sz="2400">
                <a:latin typeface="+mn-lt"/>
                <a:ea typeface="BMW Type Global Pro Regular" pitchFamily="2" charset="0"/>
                <a:cs typeface="BMW Type Global Pro Regular" pitchFamily="2" charset="0"/>
              </a:defRPr>
            </a:lvl3pPr>
            <a:lvl4pPr marL="985838" indent="-22860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Symbol" pitchFamily="18" charset="2"/>
              <a:buChar char="-"/>
              <a:defRPr sz="2400">
                <a:latin typeface="+mn-lt"/>
                <a:ea typeface="BMW Type Global Pro Regular" pitchFamily="2" charset="0"/>
                <a:cs typeface="BMW Type Global Pro Regular" pitchFamily="2" charset="0"/>
              </a:defRPr>
            </a:lvl4pPr>
            <a:lvl5pPr marL="1349375" indent="-22860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Symbol" pitchFamily="18" charset="2"/>
              <a:buChar char="-"/>
              <a:defRPr sz="2400">
                <a:latin typeface="+mn-lt"/>
                <a:ea typeface="BMW Type Global Pro Regular" pitchFamily="2" charset="0"/>
                <a:cs typeface="BMW Type Global Pro Regular" pitchFamily="2" charset="0"/>
              </a:defRPr>
            </a:lvl5pPr>
          </a:lstStyle>
          <a:p>
            <a:pPr lvl="0"/>
            <a:r>
              <a:rPr lang="en-GB" noProof="0" dirty="0" smtClean="0"/>
              <a:t>Edit body copy by clicking</a:t>
            </a:r>
          </a:p>
          <a:p>
            <a:pPr lvl="1"/>
            <a:r>
              <a:rPr lang="en-GB" dirty="0" smtClean="0"/>
              <a:t>Second layer</a:t>
            </a:r>
          </a:p>
          <a:p>
            <a:pPr lvl="2"/>
            <a:r>
              <a:rPr lang="en-GB" dirty="0" smtClean="0"/>
              <a:t>Third layer</a:t>
            </a:r>
          </a:p>
          <a:p>
            <a:pPr lvl="3"/>
            <a:r>
              <a:rPr lang="en-GB" dirty="0" smtClean="0"/>
              <a:t>Fourth layer</a:t>
            </a:r>
          </a:p>
          <a:p>
            <a:pPr lvl="4"/>
            <a:r>
              <a:rPr lang="en-GB" dirty="0" smtClean="0"/>
              <a:t>Fifth layer</a:t>
            </a:r>
            <a:endParaRPr lang="en-GB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dy copy, sma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ußzeilenplatzhalt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algn="l"/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GB" noProof="0" dirty="0" smtClean="0"/>
              <a:t>Page </a:t>
            </a:r>
            <a:fld id="{AA807A42-CF27-4B84-8583-18EBE418342E}" type="slidenum">
              <a:rPr lang="en-GB" noProof="0" smtClean="0"/>
              <a:pPr/>
              <a:t>‹#›</a:t>
            </a:fld>
            <a:endParaRPr lang="en-GB" noProof="0" dirty="0"/>
          </a:p>
        </p:txBody>
      </p:sp>
      <p:sp>
        <p:nvSpPr>
          <p:cNvPr id="5" name="Textplatzhalter 7"/>
          <p:cNvSpPr>
            <a:spLocks noGrp="1"/>
          </p:cNvSpPr>
          <p:nvPr>
            <p:ph type="body" sz="quarter" idx="14" hasCustomPrompt="1"/>
          </p:nvPr>
        </p:nvSpPr>
        <p:spPr>
          <a:xfrm>
            <a:off x="465138" y="1639833"/>
            <a:ext cx="11263312" cy="488881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FontTx/>
              <a:buNone/>
              <a:defRPr lang="de-DE" sz="2000" smtClean="0"/>
            </a:lvl1pPr>
            <a:lvl2pPr marL="200025" indent="-200025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Font typeface="Symbol" pitchFamily="18" charset="2"/>
              <a:buChar char="-"/>
              <a:defRPr sz="2000">
                <a:latin typeface="+mn-lt"/>
                <a:ea typeface="BMW Type Global Pro Regular" pitchFamily="2" charset="0"/>
                <a:cs typeface="BMW Type Global Pro Regular" pitchFamily="2" charset="0"/>
              </a:defRPr>
            </a:lvl2pPr>
            <a:lvl3pPr marL="452438" indent="-185738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Font typeface="Symbol" pitchFamily="18" charset="2"/>
              <a:buChar char="-"/>
              <a:defRPr sz="2000">
                <a:latin typeface="+mn-lt"/>
                <a:ea typeface="BMW Type Global Pro Regular" pitchFamily="2" charset="0"/>
                <a:cs typeface="BMW Type Global Pro Regular" pitchFamily="2" charset="0"/>
              </a:defRPr>
            </a:lvl3pPr>
            <a:lvl4pPr marL="719138" indent="-18415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Font typeface="Symbol" pitchFamily="18" charset="2"/>
              <a:buChar char="-"/>
              <a:defRPr sz="2000">
                <a:latin typeface="+mn-lt"/>
                <a:ea typeface="BMW Type Global Pro Regular" pitchFamily="2" charset="0"/>
                <a:cs typeface="BMW Type Global Pro Regular" pitchFamily="2" charset="0"/>
              </a:defRPr>
            </a:lvl4pPr>
            <a:lvl5pPr marL="985838" indent="-18415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Font typeface="Symbol" pitchFamily="18" charset="2"/>
              <a:buChar char="-"/>
              <a:defRPr sz="2000">
                <a:latin typeface="+mn-lt"/>
                <a:ea typeface="BMW Type Global Pro Regular" pitchFamily="2" charset="0"/>
                <a:cs typeface="BMW Type Global Pro Regular" pitchFamily="2" charset="0"/>
              </a:defRPr>
            </a:lvl5pPr>
          </a:lstStyle>
          <a:p>
            <a:pPr lvl="0"/>
            <a:r>
              <a:rPr lang="en-GB" noProof="0" dirty="0" smtClean="0"/>
              <a:t>Edit small body copy by clicking</a:t>
            </a:r>
          </a:p>
          <a:p>
            <a:pPr lvl="1"/>
            <a:r>
              <a:rPr lang="en-GB" noProof="0" dirty="0" smtClean="0"/>
              <a:t>Second layer</a:t>
            </a:r>
          </a:p>
          <a:p>
            <a:pPr lvl="2"/>
            <a:r>
              <a:rPr lang="en-GB" noProof="0" dirty="0" smtClean="0"/>
              <a:t>Third layer</a:t>
            </a:r>
          </a:p>
          <a:p>
            <a:pPr lvl="3"/>
            <a:r>
              <a:rPr lang="en-GB" noProof="0" dirty="0" smtClean="0"/>
              <a:t>Fourth layer</a:t>
            </a:r>
          </a:p>
          <a:p>
            <a:pPr lvl="4"/>
            <a:r>
              <a:rPr lang="en-GB" noProof="0" dirty="0" smtClean="0"/>
              <a:t>Fifth layer</a:t>
            </a:r>
            <a:endParaRPr lang="en-GB" noProof="0" dirty="0"/>
          </a:p>
        </p:txBody>
      </p:sp>
      <p:sp>
        <p:nvSpPr>
          <p:cNvPr id="6" name="Textplatzhalter 8"/>
          <p:cNvSpPr>
            <a:spLocks noGrp="1"/>
          </p:cNvSpPr>
          <p:nvPr>
            <p:ph type="body" sz="quarter" idx="13" hasCustomPrompt="1"/>
          </p:nvPr>
        </p:nvSpPr>
        <p:spPr>
          <a:xfrm>
            <a:off x="465138" y="403226"/>
            <a:ext cx="11263312" cy="960437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ts val="2800"/>
              </a:lnSpc>
              <a:spcBef>
                <a:spcPts val="0"/>
              </a:spcBef>
              <a:buNone/>
              <a:defRPr sz="2800" b="1" cap="all" baseline="0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en-GB" noProof="0" dirty="0" smtClean="0"/>
              <a:t>Edit headline by clicking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ußzeilenplatzhalt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algn="l"/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GB" noProof="0" dirty="0" smtClean="0"/>
              <a:t>Page </a:t>
            </a:r>
            <a:fld id="{AA807A42-CF27-4B84-8583-18EBE418342E}" type="slidenum">
              <a:rPr lang="en-GB" noProof="0" smtClean="0"/>
              <a:pPr/>
              <a:t>‹#›</a:t>
            </a:fld>
            <a:endParaRPr lang="en-GB" noProof="0" dirty="0"/>
          </a:p>
        </p:txBody>
      </p:sp>
      <p:sp>
        <p:nvSpPr>
          <p:cNvPr id="5" name="Textplatzhalter 8"/>
          <p:cNvSpPr>
            <a:spLocks noGrp="1"/>
          </p:cNvSpPr>
          <p:nvPr>
            <p:ph type="body" sz="quarter" idx="13" hasCustomPrompt="1"/>
          </p:nvPr>
        </p:nvSpPr>
        <p:spPr>
          <a:xfrm>
            <a:off x="465138" y="403226"/>
            <a:ext cx="11263312" cy="960437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ts val="2800"/>
              </a:lnSpc>
              <a:spcBef>
                <a:spcPts val="0"/>
              </a:spcBef>
              <a:buNone/>
              <a:defRPr sz="2800" b="1" cap="all" baseline="0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en-GB" noProof="0" dirty="0" smtClean="0"/>
              <a:t>Edit headline by clicking</a:t>
            </a:r>
          </a:p>
        </p:txBody>
      </p:sp>
      <p:sp>
        <p:nvSpPr>
          <p:cNvPr id="6" name="Textplatzhalter 7"/>
          <p:cNvSpPr>
            <a:spLocks noGrp="1"/>
          </p:cNvSpPr>
          <p:nvPr>
            <p:ph type="body" sz="quarter" idx="14" hasCustomPrompt="1"/>
          </p:nvPr>
        </p:nvSpPr>
        <p:spPr>
          <a:xfrm>
            <a:off x="465138" y="1629877"/>
            <a:ext cx="11263312" cy="4871560"/>
          </a:xfrm>
          <a:prstGeom prst="rect">
            <a:avLst/>
          </a:prstGeom>
        </p:spPr>
        <p:txBody>
          <a:bodyPr lIns="0" tIns="0" rIns="0" bIns="0"/>
          <a:lstStyle>
            <a:lvl1pPr marL="266700" indent="-26670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Symbol" pitchFamily="18" charset="2"/>
              <a:buChar char="-"/>
              <a:defRPr lang="de-DE" sz="2400" smtClean="0"/>
            </a:lvl1pPr>
            <a:lvl2pPr marL="715963" indent="-284163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Symbol" pitchFamily="18" charset="2"/>
              <a:buChar char="-"/>
              <a:defRPr sz="2400">
                <a:latin typeface="+mn-lt"/>
                <a:ea typeface="BMW Type Global Pro Regular" pitchFamily="2" charset="0"/>
                <a:cs typeface="BMW Type Global Pro Regular" pitchFamily="2" charset="0"/>
              </a:defRPr>
            </a:lvl2pPr>
            <a:lvl3pPr marL="1077913" indent="-276225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Symbol" pitchFamily="18" charset="2"/>
              <a:buChar char="-"/>
              <a:defRPr sz="2400">
                <a:latin typeface="+mn-lt"/>
                <a:ea typeface="BMW Type Global Pro Regular" pitchFamily="2" charset="0"/>
                <a:cs typeface="BMW Type Global Pro Regular" pitchFamily="2" charset="0"/>
              </a:defRPr>
            </a:lvl3pPr>
            <a:lvl4pPr marL="1431925" indent="-26670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Symbol" pitchFamily="18" charset="2"/>
              <a:buChar char="-"/>
              <a:defRPr sz="2400">
                <a:latin typeface="+mn-lt"/>
                <a:ea typeface="BMW Type Global Pro Regular" pitchFamily="2" charset="0"/>
                <a:cs typeface="BMW Type Global Pro Regular" pitchFamily="2" charset="0"/>
              </a:defRPr>
            </a:lvl4pPr>
            <a:lvl5pPr marL="1793875" indent="-26670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Symbol" pitchFamily="18" charset="2"/>
              <a:buChar char="-"/>
              <a:defRPr sz="2400">
                <a:latin typeface="+mn-lt"/>
                <a:ea typeface="BMW Type Global Pro Regular" pitchFamily="2" charset="0"/>
                <a:cs typeface="BMW Type Global Pro Regular" pitchFamily="2" charset="0"/>
              </a:defRPr>
            </a:lvl5pPr>
          </a:lstStyle>
          <a:p>
            <a:pPr lvl="0"/>
            <a:r>
              <a:rPr lang="en-GB" noProof="0" dirty="0" smtClean="0"/>
              <a:t>Edit list by clicking</a:t>
            </a:r>
          </a:p>
          <a:p>
            <a:pPr lvl="1"/>
            <a:r>
              <a:rPr lang="en-GB" noProof="0" dirty="0" smtClean="0"/>
              <a:t>Second layer</a:t>
            </a:r>
          </a:p>
          <a:p>
            <a:pPr lvl="2"/>
            <a:r>
              <a:rPr lang="en-GB" noProof="0" dirty="0" smtClean="0"/>
              <a:t>Third layer</a:t>
            </a:r>
          </a:p>
          <a:p>
            <a:pPr lvl="3"/>
            <a:r>
              <a:rPr lang="en-GB" noProof="0" dirty="0" smtClean="0"/>
              <a:t>Fourth layer</a:t>
            </a:r>
          </a:p>
          <a:p>
            <a:pPr lvl="4"/>
            <a:r>
              <a:rPr lang="en-GB" noProof="0" dirty="0" smtClean="0"/>
              <a:t>Fifth layer</a:t>
            </a:r>
            <a:endParaRPr lang="en-GB" noProof="0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st, sma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ußzeilenplatzhalt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algn="l"/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GB" noProof="0" dirty="0" smtClean="0"/>
              <a:t>Page </a:t>
            </a:r>
            <a:fld id="{AA807A42-CF27-4B84-8583-18EBE418342E}" type="slidenum">
              <a:rPr lang="en-GB" noProof="0" smtClean="0"/>
              <a:pPr/>
              <a:t>‹#›</a:t>
            </a:fld>
            <a:endParaRPr lang="en-GB" noProof="0" dirty="0"/>
          </a:p>
        </p:txBody>
      </p:sp>
      <p:sp>
        <p:nvSpPr>
          <p:cNvPr id="5" name="Textplatzhalter 8"/>
          <p:cNvSpPr>
            <a:spLocks noGrp="1"/>
          </p:cNvSpPr>
          <p:nvPr>
            <p:ph type="body" sz="quarter" idx="13" hasCustomPrompt="1"/>
          </p:nvPr>
        </p:nvSpPr>
        <p:spPr>
          <a:xfrm>
            <a:off x="465138" y="403226"/>
            <a:ext cx="11263312" cy="960437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ts val="2800"/>
              </a:lnSpc>
              <a:spcBef>
                <a:spcPts val="0"/>
              </a:spcBef>
              <a:buNone/>
              <a:defRPr sz="2800" b="1" cap="all" baseline="0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en-GB" noProof="0" dirty="0" smtClean="0"/>
              <a:t>Edit headline by clicking</a:t>
            </a:r>
          </a:p>
        </p:txBody>
      </p:sp>
      <p:sp>
        <p:nvSpPr>
          <p:cNvPr id="6" name="Textplatzhalter 7"/>
          <p:cNvSpPr>
            <a:spLocks noGrp="1"/>
          </p:cNvSpPr>
          <p:nvPr>
            <p:ph type="body" sz="quarter" idx="14" hasCustomPrompt="1"/>
          </p:nvPr>
        </p:nvSpPr>
        <p:spPr>
          <a:xfrm>
            <a:off x="465138" y="1641417"/>
            <a:ext cx="11263312" cy="4884796"/>
          </a:xfrm>
          <a:prstGeom prst="rect">
            <a:avLst/>
          </a:prstGeom>
        </p:spPr>
        <p:txBody>
          <a:bodyPr lIns="0" tIns="0" rIns="0" bIns="0"/>
          <a:lstStyle>
            <a:lvl1pPr marL="180975" indent="-180975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Font typeface="Symbol" pitchFamily="18" charset="2"/>
              <a:buChar char="-"/>
              <a:defRPr lang="de-DE" sz="2000" smtClean="0"/>
            </a:lvl1pPr>
            <a:lvl2pPr marL="450850" indent="-182563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Font typeface="Symbol" pitchFamily="18" charset="2"/>
              <a:buChar char="-"/>
              <a:defRPr sz="2000">
                <a:latin typeface="+mn-lt"/>
                <a:ea typeface="BMW Type Global Pro Regular" pitchFamily="2" charset="0"/>
                <a:cs typeface="BMW Type Global Pro Regular" pitchFamily="2" charset="0"/>
              </a:defRPr>
            </a:lvl2pPr>
            <a:lvl3pPr marL="719138" indent="-18415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Font typeface="Symbol" pitchFamily="18" charset="2"/>
              <a:buChar char="-"/>
              <a:defRPr sz="2000">
                <a:latin typeface="+mn-lt"/>
                <a:ea typeface="BMW Type Global Pro Regular" pitchFamily="2" charset="0"/>
                <a:cs typeface="BMW Type Global Pro Regular" pitchFamily="2" charset="0"/>
              </a:defRPr>
            </a:lvl3pPr>
            <a:lvl4pPr marL="985838" indent="-176213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Font typeface="Symbol" pitchFamily="18" charset="2"/>
              <a:buChar char="-"/>
              <a:defRPr sz="2000">
                <a:latin typeface="+mn-lt"/>
                <a:ea typeface="BMW Type Global Pro Regular" pitchFamily="2" charset="0"/>
                <a:cs typeface="BMW Type Global Pro Regular" pitchFamily="2" charset="0"/>
              </a:defRPr>
            </a:lvl4pPr>
            <a:lvl5pPr marL="1262063" indent="-18415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Font typeface="Symbol" pitchFamily="18" charset="2"/>
              <a:buChar char="-"/>
              <a:defRPr sz="2000">
                <a:latin typeface="+mn-lt"/>
                <a:ea typeface="BMW Type Global Pro Regular" pitchFamily="2" charset="0"/>
                <a:cs typeface="BMW Type Global Pro Regular" pitchFamily="2" charset="0"/>
              </a:defRPr>
            </a:lvl5pPr>
          </a:lstStyle>
          <a:p>
            <a:pPr lvl="0"/>
            <a:r>
              <a:rPr lang="en-GB" noProof="0" dirty="0" smtClean="0"/>
              <a:t>Edit small list by clicking</a:t>
            </a:r>
          </a:p>
          <a:p>
            <a:pPr lvl="1"/>
            <a:r>
              <a:rPr lang="en-GB" noProof="0" dirty="0" smtClean="0"/>
              <a:t>Second layer</a:t>
            </a:r>
          </a:p>
          <a:p>
            <a:pPr lvl="2"/>
            <a:r>
              <a:rPr lang="en-GB" noProof="0" dirty="0" smtClean="0"/>
              <a:t>Third layer</a:t>
            </a:r>
          </a:p>
          <a:p>
            <a:pPr lvl="3"/>
            <a:r>
              <a:rPr lang="en-GB" noProof="0" dirty="0" smtClean="0"/>
              <a:t>Fourth layer</a:t>
            </a:r>
          </a:p>
          <a:p>
            <a:pPr lvl="4"/>
            <a:r>
              <a:rPr lang="en-GB" noProof="0" dirty="0" smtClean="0"/>
              <a:t>Fifth layer</a:t>
            </a:r>
            <a:endParaRPr lang="en-GB" noProof="0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visual with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ußzeilenplatzhalt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algn="l"/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GB" noProof="0" dirty="0" smtClean="0"/>
              <a:t>Page </a:t>
            </a:r>
            <a:fld id="{AA807A42-CF27-4B84-8583-18EBE418342E}" type="slidenum">
              <a:rPr lang="en-GB" noProof="0" smtClean="0"/>
              <a:pPr/>
              <a:t>‹#›</a:t>
            </a:fld>
            <a:endParaRPr lang="en-GB" noProof="0" dirty="0"/>
          </a:p>
        </p:txBody>
      </p:sp>
      <p:sp>
        <p:nvSpPr>
          <p:cNvPr id="5" name="Textplatzhalter 8"/>
          <p:cNvSpPr>
            <a:spLocks noGrp="1"/>
          </p:cNvSpPr>
          <p:nvPr>
            <p:ph type="body" sz="quarter" idx="13" hasCustomPrompt="1"/>
          </p:nvPr>
        </p:nvSpPr>
        <p:spPr>
          <a:xfrm>
            <a:off x="465138" y="403226"/>
            <a:ext cx="11263312" cy="960437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ts val="2800"/>
              </a:lnSpc>
              <a:spcBef>
                <a:spcPts val="0"/>
              </a:spcBef>
              <a:buNone/>
              <a:defRPr sz="2800" b="1" cap="all" baseline="0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en-GB" noProof="0" dirty="0" smtClean="0"/>
              <a:t>Edit headline by clicking</a:t>
            </a:r>
          </a:p>
        </p:txBody>
      </p:sp>
      <p:sp>
        <p:nvSpPr>
          <p:cNvPr id="6" name="Bildplatzhalter 6"/>
          <p:cNvSpPr>
            <a:spLocks noGrp="1"/>
          </p:cNvSpPr>
          <p:nvPr>
            <p:ph type="pic" sz="quarter" idx="14" hasCustomPrompt="1"/>
          </p:nvPr>
        </p:nvSpPr>
        <p:spPr>
          <a:xfrm>
            <a:off x="4" y="1701801"/>
            <a:ext cx="12195176" cy="4824413"/>
          </a:xfrm>
          <a:prstGeom prst="rect">
            <a:avLst/>
          </a:prstGeom>
          <a:pattFill prst="wdUpDiag">
            <a:fgClr>
              <a:schemeClr val="bg1">
                <a:lumMod val="75000"/>
              </a:schemeClr>
            </a:fgClr>
            <a:bgClr>
              <a:schemeClr val="bg1"/>
            </a:bgClr>
          </a:pattFill>
        </p:spPr>
        <p:txBody>
          <a:bodyPr/>
          <a:lstStyle>
            <a:lvl1pPr marL="0" indent="85725">
              <a:buNone/>
              <a:defRPr sz="1400">
                <a:latin typeface="BMW Group Condensed" pitchFamily="34" charset="0"/>
                <a:ea typeface="BMW Group Condensed" pitchFamily="34" charset="0"/>
                <a:cs typeface="BMW Group Condensed" pitchFamily="34" charset="0"/>
              </a:defRPr>
            </a:lvl1pPr>
          </a:lstStyle>
          <a:p>
            <a:r>
              <a:rPr lang="en-US" dirty="0" smtClean="0"/>
              <a:t>Insert visual by clicking on symbol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visual without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ildplatzhalter 6"/>
          <p:cNvSpPr>
            <a:spLocks noGrp="1"/>
          </p:cNvSpPr>
          <p:nvPr>
            <p:ph type="pic" sz="quarter" idx="14" hasCustomPrompt="1"/>
          </p:nvPr>
        </p:nvSpPr>
        <p:spPr>
          <a:xfrm>
            <a:off x="4" y="1701801"/>
            <a:ext cx="12195176" cy="5156201"/>
          </a:xfrm>
          <a:prstGeom prst="rect">
            <a:avLst/>
          </a:prstGeom>
          <a:pattFill prst="wdUpDiag">
            <a:fgClr>
              <a:schemeClr val="bg1">
                <a:lumMod val="75000"/>
              </a:schemeClr>
            </a:fgClr>
            <a:bgClr>
              <a:schemeClr val="bg1"/>
            </a:bgClr>
          </a:pattFill>
        </p:spPr>
        <p:txBody>
          <a:bodyPr/>
          <a:lstStyle>
            <a:lvl1pPr marL="0" indent="85725">
              <a:buNone/>
              <a:defRPr sz="1400">
                <a:latin typeface="BMW Group Condensed" pitchFamily="34" charset="0"/>
                <a:ea typeface="BMW Group Condensed" pitchFamily="34" charset="0"/>
                <a:cs typeface="BMW Group Condensed" pitchFamily="34" charset="0"/>
              </a:defRPr>
            </a:lvl1pPr>
          </a:lstStyle>
          <a:p>
            <a:r>
              <a:rPr lang="en-US" dirty="0" smtClean="0"/>
              <a:t>Insert visual by clicking on symbol</a:t>
            </a:r>
          </a:p>
        </p:txBody>
      </p:sp>
      <p:sp>
        <p:nvSpPr>
          <p:cNvPr id="7" name="Textplatzhalter 8"/>
          <p:cNvSpPr>
            <a:spLocks noGrp="1"/>
          </p:cNvSpPr>
          <p:nvPr>
            <p:ph type="body" sz="quarter" idx="13" hasCustomPrompt="1"/>
          </p:nvPr>
        </p:nvSpPr>
        <p:spPr>
          <a:xfrm>
            <a:off x="465138" y="403226"/>
            <a:ext cx="11263312" cy="960437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ts val="2800"/>
              </a:lnSpc>
              <a:spcBef>
                <a:spcPts val="0"/>
              </a:spcBef>
              <a:buNone/>
              <a:defRPr sz="2800" b="1" cap="all" baseline="0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en-GB" noProof="0" dirty="0" smtClean="0"/>
              <a:t>Edit headline by clicking</a:t>
            </a:r>
          </a:p>
        </p:txBody>
      </p:sp>
    </p:spTree>
    <p:extLst>
      <p:ext uri="{BB962C8B-B14F-4D97-AF65-F5344CB8AC3E}">
        <p14:creationId xmlns="" xmlns:p14="http://schemas.microsoft.com/office/powerpoint/2010/main" val="32420607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visuals with cap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ußzeilenplatzhalt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algn="l"/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GB" noProof="0" dirty="0" smtClean="0"/>
              <a:t>Page </a:t>
            </a:r>
            <a:fld id="{AA807A42-CF27-4B84-8583-18EBE418342E}" type="slidenum">
              <a:rPr lang="en-GB" noProof="0" smtClean="0"/>
              <a:pPr/>
              <a:t>‹#›</a:t>
            </a:fld>
            <a:endParaRPr lang="en-GB" noProof="0" dirty="0"/>
          </a:p>
        </p:txBody>
      </p:sp>
      <p:sp>
        <p:nvSpPr>
          <p:cNvPr id="5" name="Bildplatzhalter 6"/>
          <p:cNvSpPr>
            <a:spLocks noGrp="1"/>
          </p:cNvSpPr>
          <p:nvPr>
            <p:ph type="pic" sz="quarter" idx="14" hasCustomPrompt="1"/>
          </p:nvPr>
        </p:nvSpPr>
        <p:spPr>
          <a:xfrm>
            <a:off x="-2449" y="1697783"/>
            <a:ext cx="6090208" cy="2611438"/>
          </a:xfrm>
          <a:prstGeom prst="rect">
            <a:avLst/>
          </a:prstGeom>
          <a:pattFill prst="wdUpDiag">
            <a:fgClr>
              <a:schemeClr val="bg1">
                <a:lumMod val="75000"/>
              </a:schemeClr>
            </a:fgClr>
            <a:bgClr>
              <a:schemeClr val="bg1"/>
            </a:bgClr>
          </a:pattFill>
        </p:spPr>
        <p:txBody>
          <a:bodyPr/>
          <a:lstStyle>
            <a:lvl1pPr marL="0" indent="0">
              <a:buNone/>
              <a:defRPr sz="1400">
                <a:latin typeface="BMW Group Condensed" pitchFamily="34" charset="0"/>
                <a:ea typeface="BMW Group Condensed" pitchFamily="34" charset="0"/>
                <a:cs typeface="BMW Group Condensed" pitchFamily="34" charset="0"/>
              </a:defRPr>
            </a:lvl1pPr>
          </a:lstStyle>
          <a:p>
            <a:r>
              <a:rPr lang="en-US" dirty="0" smtClean="0"/>
              <a:t>Insert visual by clicking on symbol</a:t>
            </a:r>
          </a:p>
        </p:txBody>
      </p:sp>
      <p:sp>
        <p:nvSpPr>
          <p:cNvPr id="6" name="Bildplatzhalter 6"/>
          <p:cNvSpPr>
            <a:spLocks noGrp="1"/>
          </p:cNvSpPr>
          <p:nvPr>
            <p:ph type="pic" sz="quarter" idx="18" hasCustomPrompt="1"/>
          </p:nvPr>
        </p:nvSpPr>
        <p:spPr>
          <a:xfrm>
            <a:off x="6111655" y="1697783"/>
            <a:ext cx="6099705" cy="2611438"/>
          </a:xfrm>
          <a:prstGeom prst="rect">
            <a:avLst/>
          </a:prstGeom>
          <a:pattFill prst="wdUpDiag">
            <a:fgClr>
              <a:schemeClr val="bg1">
                <a:lumMod val="75000"/>
              </a:schemeClr>
            </a:fgClr>
            <a:bgClr>
              <a:schemeClr val="bg1"/>
            </a:bgClr>
          </a:pattFill>
        </p:spPr>
        <p:txBody>
          <a:bodyPr/>
          <a:lstStyle>
            <a:lvl1pPr marL="0" indent="0">
              <a:buNone/>
              <a:defRPr sz="1400">
                <a:latin typeface="BMW Group Condensed" pitchFamily="34" charset="0"/>
                <a:ea typeface="BMW Group Condensed" pitchFamily="34" charset="0"/>
                <a:cs typeface="BMW Group Condensed" pitchFamily="34" charset="0"/>
              </a:defRPr>
            </a:lvl1pPr>
          </a:lstStyle>
          <a:p>
            <a:r>
              <a:rPr lang="en-US" dirty="0" smtClean="0"/>
              <a:t>Insert visual by clicking on symbol</a:t>
            </a:r>
          </a:p>
        </p:txBody>
      </p:sp>
      <p:sp>
        <p:nvSpPr>
          <p:cNvPr id="7" name="Textplatzhalter 7"/>
          <p:cNvSpPr>
            <a:spLocks noGrp="1"/>
          </p:cNvSpPr>
          <p:nvPr>
            <p:ph type="body" sz="quarter" idx="15" hasCustomPrompt="1"/>
          </p:nvPr>
        </p:nvSpPr>
        <p:spPr>
          <a:xfrm>
            <a:off x="465138" y="4487292"/>
            <a:ext cx="5393205" cy="2038921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lang="de-DE" sz="1400"/>
            </a:lvl1pPr>
            <a:lvl2pPr marL="285750" indent="-285750">
              <a:lnSpc>
                <a:spcPts val="2000"/>
              </a:lnSpc>
              <a:spcBef>
                <a:spcPts val="0"/>
              </a:spcBef>
              <a:spcAft>
                <a:spcPts val="1000"/>
              </a:spcAft>
              <a:buFont typeface="Symbol" pitchFamily="18" charset="2"/>
              <a:buChar char="-"/>
              <a:defRPr sz="1700"/>
            </a:lvl2pPr>
            <a:lvl3pPr marL="633413" indent="-228600">
              <a:lnSpc>
                <a:spcPts val="2000"/>
              </a:lnSpc>
              <a:spcBef>
                <a:spcPts val="0"/>
              </a:spcBef>
              <a:spcAft>
                <a:spcPts val="1000"/>
              </a:spcAft>
              <a:buFont typeface="Symbol" pitchFamily="18" charset="2"/>
              <a:buChar char="-"/>
              <a:defRPr sz="1700"/>
            </a:lvl3pPr>
            <a:lvl4pPr marL="985838" indent="-228600">
              <a:lnSpc>
                <a:spcPts val="2000"/>
              </a:lnSpc>
              <a:spcBef>
                <a:spcPts val="0"/>
              </a:spcBef>
              <a:spcAft>
                <a:spcPts val="1000"/>
              </a:spcAft>
              <a:buFont typeface="Symbol" pitchFamily="18" charset="2"/>
              <a:buChar char="-"/>
              <a:defRPr sz="1700"/>
            </a:lvl4pPr>
            <a:lvl5pPr marL="1349375" indent="-228600">
              <a:lnSpc>
                <a:spcPts val="2000"/>
              </a:lnSpc>
              <a:spcBef>
                <a:spcPts val="0"/>
              </a:spcBef>
              <a:spcAft>
                <a:spcPts val="1000"/>
              </a:spcAft>
              <a:buFont typeface="Symbol" pitchFamily="18" charset="2"/>
              <a:buChar char="-"/>
              <a:defRPr sz="1700"/>
            </a:lvl5pPr>
          </a:lstStyle>
          <a:p>
            <a:pPr lvl="0"/>
            <a:r>
              <a:rPr lang="en-GB" noProof="0" dirty="0" smtClean="0"/>
              <a:t>Edit caption by clicking</a:t>
            </a:r>
          </a:p>
        </p:txBody>
      </p:sp>
      <p:sp>
        <p:nvSpPr>
          <p:cNvPr id="8" name="Textplatzhalter 7"/>
          <p:cNvSpPr>
            <a:spLocks noGrp="1"/>
          </p:cNvSpPr>
          <p:nvPr>
            <p:ph type="body" sz="quarter" idx="19" hasCustomPrompt="1"/>
          </p:nvPr>
        </p:nvSpPr>
        <p:spPr>
          <a:xfrm>
            <a:off x="6108911" y="4487291"/>
            <a:ext cx="5619539" cy="203892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400">
                <a:latin typeface="+mn-lt"/>
                <a:ea typeface="BMW Type Global Pro Regular" pitchFamily="2" charset="0"/>
                <a:cs typeface="BMW Type Global Pro Regular" pitchFamily="2" charset="0"/>
              </a:defRPr>
            </a:lvl1pPr>
            <a:lvl2pPr marL="285750" indent="-285750">
              <a:lnSpc>
                <a:spcPts val="2000"/>
              </a:lnSpc>
              <a:spcBef>
                <a:spcPts val="0"/>
              </a:spcBef>
              <a:spcAft>
                <a:spcPts val="1000"/>
              </a:spcAft>
              <a:buFont typeface="Symbol" pitchFamily="18" charset="2"/>
              <a:buChar char="-"/>
              <a:defRPr sz="1700"/>
            </a:lvl2pPr>
            <a:lvl3pPr marL="633413" indent="-228600">
              <a:lnSpc>
                <a:spcPts val="2000"/>
              </a:lnSpc>
              <a:spcBef>
                <a:spcPts val="0"/>
              </a:spcBef>
              <a:spcAft>
                <a:spcPts val="1000"/>
              </a:spcAft>
              <a:buFont typeface="Symbol" pitchFamily="18" charset="2"/>
              <a:buChar char="-"/>
              <a:defRPr sz="1700"/>
            </a:lvl3pPr>
            <a:lvl4pPr marL="985838" indent="-228600">
              <a:lnSpc>
                <a:spcPts val="2000"/>
              </a:lnSpc>
              <a:spcBef>
                <a:spcPts val="0"/>
              </a:spcBef>
              <a:spcAft>
                <a:spcPts val="1000"/>
              </a:spcAft>
              <a:buFont typeface="Symbol" pitchFamily="18" charset="2"/>
              <a:buChar char="-"/>
              <a:defRPr sz="1700"/>
            </a:lvl4pPr>
            <a:lvl5pPr marL="1349375" indent="-228600">
              <a:lnSpc>
                <a:spcPts val="2000"/>
              </a:lnSpc>
              <a:spcBef>
                <a:spcPts val="0"/>
              </a:spcBef>
              <a:spcAft>
                <a:spcPts val="1000"/>
              </a:spcAft>
              <a:buFont typeface="Symbol" pitchFamily="18" charset="2"/>
              <a:buChar char="-"/>
              <a:defRPr sz="1700"/>
            </a:lvl5pPr>
          </a:lstStyle>
          <a:p>
            <a:pPr lvl="0"/>
            <a:r>
              <a:rPr lang="en-GB" noProof="0" dirty="0" smtClean="0"/>
              <a:t>Edit caption by clicking</a:t>
            </a:r>
          </a:p>
        </p:txBody>
      </p:sp>
      <p:sp>
        <p:nvSpPr>
          <p:cNvPr id="9" name="Textplatzhalter 8"/>
          <p:cNvSpPr>
            <a:spLocks noGrp="1"/>
          </p:cNvSpPr>
          <p:nvPr>
            <p:ph type="body" sz="quarter" idx="13" hasCustomPrompt="1"/>
          </p:nvPr>
        </p:nvSpPr>
        <p:spPr>
          <a:xfrm>
            <a:off x="465138" y="403226"/>
            <a:ext cx="11263312" cy="960437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ts val="2800"/>
              </a:lnSpc>
              <a:spcBef>
                <a:spcPts val="0"/>
              </a:spcBef>
              <a:buNone/>
              <a:defRPr sz="2800" b="1" cap="all" baseline="0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en-GB" noProof="0" dirty="0" smtClean="0"/>
              <a:t>Edit headline by clicking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bined slide,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ußzeilenplatzhalt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algn="l"/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GB" noProof="0" dirty="0" smtClean="0"/>
              <a:t>Page </a:t>
            </a:r>
            <a:fld id="{AA807A42-CF27-4B84-8583-18EBE418342E}" type="slidenum">
              <a:rPr lang="en-GB" noProof="0" smtClean="0"/>
              <a:pPr/>
              <a:t>‹#›</a:t>
            </a:fld>
            <a:endParaRPr lang="en-GB" noProof="0" dirty="0"/>
          </a:p>
        </p:txBody>
      </p:sp>
      <p:sp>
        <p:nvSpPr>
          <p:cNvPr id="5" name="Textplatzhalter 8"/>
          <p:cNvSpPr>
            <a:spLocks noGrp="1"/>
          </p:cNvSpPr>
          <p:nvPr>
            <p:ph type="body" sz="quarter" idx="13" hasCustomPrompt="1"/>
          </p:nvPr>
        </p:nvSpPr>
        <p:spPr>
          <a:xfrm>
            <a:off x="465138" y="403226"/>
            <a:ext cx="11263312" cy="960437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ts val="2800"/>
              </a:lnSpc>
              <a:spcBef>
                <a:spcPts val="0"/>
              </a:spcBef>
              <a:buNone/>
              <a:defRPr sz="2800" b="1" cap="all" baseline="0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en-GB" noProof="0" dirty="0" smtClean="0"/>
              <a:t>Edit headline by clicking</a:t>
            </a:r>
          </a:p>
        </p:txBody>
      </p:sp>
      <p:sp>
        <p:nvSpPr>
          <p:cNvPr id="6" name="Textplatzhalter 7"/>
          <p:cNvSpPr>
            <a:spLocks noGrp="1"/>
          </p:cNvSpPr>
          <p:nvPr>
            <p:ph type="body" sz="quarter" idx="14" hasCustomPrompt="1"/>
          </p:nvPr>
        </p:nvSpPr>
        <p:spPr>
          <a:xfrm>
            <a:off x="6336833" y="1637401"/>
            <a:ext cx="5391617" cy="488881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FontTx/>
              <a:buNone/>
              <a:defRPr sz="2000">
                <a:latin typeface="+mn-lt"/>
                <a:ea typeface="BMW Type Global Pro Regular" pitchFamily="2" charset="0"/>
                <a:cs typeface="BMW Type Global Pro Regular" pitchFamily="2" charset="0"/>
              </a:defRPr>
            </a:lvl1pPr>
            <a:lvl2pPr marL="200025" indent="-200025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Font typeface="Symbol" pitchFamily="18" charset="2"/>
              <a:buChar char="-"/>
              <a:defRPr sz="2000">
                <a:latin typeface="+mn-lt"/>
                <a:ea typeface="BMW Type Global Pro Regular" pitchFamily="2" charset="0"/>
                <a:cs typeface="BMW Type Global Pro Regular" pitchFamily="2" charset="0"/>
              </a:defRPr>
            </a:lvl2pPr>
            <a:lvl3pPr marL="452438" indent="-185738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Font typeface="Symbol" pitchFamily="18" charset="2"/>
              <a:buChar char="-"/>
              <a:defRPr sz="2000">
                <a:latin typeface="+mn-lt"/>
                <a:ea typeface="BMW Type Global Pro Regular" pitchFamily="2" charset="0"/>
                <a:cs typeface="BMW Type Global Pro Regular" pitchFamily="2" charset="0"/>
              </a:defRPr>
            </a:lvl3pPr>
            <a:lvl4pPr marL="719138" indent="-18415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Font typeface="Symbol" pitchFamily="18" charset="2"/>
              <a:buChar char="-"/>
              <a:defRPr sz="2000">
                <a:latin typeface="+mn-lt"/>
                <a:ea typeface="BMW Type Global Pro Regular" pitchFamily="2" charset="0"/>
                <a:cs typeface="BMW Type Global Pro Regular" pitchFamily="2" charset="0"/>
              </a:defRPr>
            </a:lvl4pPr>
            <a:lvl5pPr marL="985838" indent="-18415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Font typeface="Symbol" pitchFamily="18" charset="2"/>
              <a:buChar char="-"/>
              <a:defRPr sz="2000">
                <a:latin typeface="+mn-lt"/>
                <a:ea typeface="BMW Type Global Pro Regular" pitchFamily="2" charset="0"/>
                <a:cs typeface="BMW Type Global Pro Regular" pitchFamily="2" charset="0"/>
              </a:defRPr>
            </a:lvl5pPr>
          </a:lstStyle>
          <a:p>
            <a:pPr lvl="0"/>
            <a:r>
              <a:rPr lang="en-GB" noProof="0" dirty="0" smtClean="0"/>
              <a:t>Edit small body copy by clicking</a:t>
            </a:r>
          </a:p>
          <a:p>
            <a:pPr lvl="1"/>
            <a:r>
              <a:rPr lang="en-GB" dirty="0" smtClean="0"/>
              <a:t>Second layer</a:t>
            </a:r>
          </a:p>
          <a:p>
            <a:pPr lvl="2"/>
            <a:r>
              <a:rPr lang="en-GB" dirty="0" smtClean="0"/>
              <a:t>Third layer</a:t>
            </a:r>
          </a:p>
          <a:p>
            <a:pPr lvl="3"/>
            <a:r>
              <a:rPr lang="en-GB" dirty="0" smtClean="0"/>
              <a:t>Fourth layer</a:t>
            </a:r>
          </a:p>
          <a:p>
            <a:pPr lvl="4"/>
            <a:r>
              <a:rPr lang="en-GB" dirty="0" smtClean="0"/>
              <a:t>Fifth layer</a:t>
            </a:r>
            <a:endParaRPr lang="en-GB" dirty="0"/>
          </a:p>
        </p:txBody>
      </p:sp>
      <p:sp>
        <p:nvSpPr>
          <p:cNvPr id="7" name="Bildplatzhalter 6"/>
          <p:cNvSpPr>
            <a:spLocks noGrp="1"/>
          </p:cNvSpPr>
          <p:nvPr>
            <p:ph type="pic" sz="quarter" idx="15" hasCustomPrompt="1"/>
          </p:nvPr>
        </p:nvSpPr>
        <p:spPr>
          <a:xfrm>
            <a:off x="4" y="1701801"/>
            <a:ext cx="6099703" cy="4824413"/>
          </a:xfrm>
          <a:prstGeom prst="rect">
            <a:avLst/>
          </a:prstGeom>
          <a:pattFill prst="wdUpDiag">
            <a:fgClr>
              <a:schemeClr val="bg1">
                <a:lumMod val="75000"/>
              </a:schemeClr>
            </a:fgClr>
            <a:bgClr>
              <a:schemeClr val="bg1"/>
            </a:bgClr>
          </a:pattFill>
        </p:spPr>
        <p:txBody>
          <a:bodyPr/>
          <a:lstStyle>
            <a:lvl1pPr marL="0" indent="85725">
              <a:buNone/>
              <a:defRPr sz="1400">
                <a:latin typeface="BMW Group Condensed" pitchFamily="34" charset="0"/>
                <a:ea typeface="BMW Group Condensed" pitchFamily="34" charset="0"/>
                <a:cs typeface="BMW Group Condensed" pitchFamily="34" charset="0"/>
              </a:defRPr>
            </a:lvl1pPr>
          </a:lstStyle>
          <a:p>
            <a:r>
              <a:rPr lang="en-US" dirty="0" smtClean="0"/>
              <a:t>Insert visual by clicking on symbol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bined slide, 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ußzeilenplatzhalt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algn="l"/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GB" noProof="0" dirty="0" smtClean="0"/>
              <a:t>Page </a:t>
            </a:r>
            <a:fld id="{AA807A42-CF27-4B84-8583-18EBE418342E}" type="slidenum">
              <a:rPr lang="en-GB" noProof="0" smtClean="0"/>
              <a:pPr/>
              <a:t>‹#›</a:t>
            </a:fld>
            <a:endParaRPr lang="en-GB" noProof="0" dirty="0"/>
          </a:p>
        </p:txBody>
      </p:sp>
      <p:sp>
        <p:nvSpPr>
          <p:cNvPr id="5" name="Rechteck 4"/>
          <p:cNvSpPr/>
          <p:nvPr userDrawn="1"/>
        </p:nvSpPr>
        <p:spPr>
          <a:xfrm>
            <a:off x="0" y="1701801"/>
            <a:ext cx="12195175" cy="482441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" name="Textplatzhalter 8"/>
          <p:cNvSpPr>
            <a:spLocks noGrp="1"/>
          </p:cNvSpPr>
          <p:nvPr>
            <p:ph type="body" sz="quarter" idx="13" hasCustomPrompt="1"/>
          </p:nvPr>
        </p:nvSpPr>
        <p:spPr>
          <a:xfrm>
            <a:off x="465138" y="403226"/>
            <a:ext cx="11263312" cy="960437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ts val="2800"/>
              </a:lnSpc>
              <a:spcBef>
                <a:spcPts val="0"/>
              </a:spcBef>
              <a:buNone/>
              <a:defRPr sz="2800" b="1" cap="all" baseline="0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en-GB" noProof="0" dirty="0" smtClean="0"/>
              <a:t>Edit headline by clicking</a:t>
            </a:r>
          </a:p>
        </p:txBody>
      </p:sp>
      <p:sp>
        <p:nvSpPr>
          <p:cNvPr id="7" name="Textplatzhalter 7"/>
          <p:cNvSpPr>
            <a:spLocks noGrp="1"/>
          </p:cNvSpPr>
          <p:nvPr>
            <p:ph type="body" sz="quarter" idx="14" hasCustomPrompt="1"/>
          </p:nvPr>
        </p:nvSpPr>
        <p:spPr>
          <a:xfrm>
            <a:off x="6336833" y="1913433"/>
            <a:ext cx="5391617" cy="4444235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FontTx/>
              <a:buNone/>
              <a:defRPr sz="2000">
                <a:latin typeface="+mn-lt"/>
                <a:ea typeface="BMW Type Global Pro Regular" pitchFamily="2" charset="0"/>
                <a:cs typeface="BMW Type Global Pro Regular" pitchFamily="2" charset="0"/>
              </a:defRPr>
            </a:lvl1pPr>
            <a:lvl2pPr marL="200025" indent="-200025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Font typeface="Symbol" pitchFamily="18" charset="2"/>
              <a:buChar char="-"/>
              <a:defRPr sz="2000">
                <a:latin typeface="+mn-lt"/>
                <a:ea typeface="BMW Type Global Pro Regular" pitchFamily="2" charset="0"/>
                <a:cs typeface="BMW Type Global Pro Regular" pitchFamily="2" charset="0"/>
              </a:defRPr>
            </a:lvl2pPr>
            <a:lvl3pPr marL="452438" indent="-185738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Font typeface="Symbol" pitchFamily="18" charset="2"/>
              <a:buChar char="-"/>
              <a:defRPr sz="2000">
                <a:latin typeface="+mn-lt"/>
                <a:ea typeface="BMW Type Global Pro Regular" pitchFamily="2" charset="0"/>
                <a:cs typeface="BMW Type Global Pro Regular" pitchFamily="2" charset="0"/>
              </a:defRPr>
            </a:lvl3pPr>
            <a:lvl4pPr marL="719138" indent="-18415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Font typeface="Symbol" pitchFamily="18" charset="2"/>
              <a:buChar char="-"/>
              <a:defRPr sz="2000">
                <a:latin typeface="+mn-lt"/>
                <a:ea typeface="BMW Type Global Pro Regular" pitchFamily="2" charset="0"/>
                <a:cs typeface="BMW Type Global Pro Regular" pitchFamily="2" charset="0"/>
              </a:defRPr>
            </a:lvl4pPr>
            <a:lvl5pPr marL="985838" indent="-18415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Font typeface="Symbol" pitchFamily="18" charset="2"/>
              <a:buChar char="-"/>
              <a:defRPr sz="2000">
                <a:latin typeface="+mn-lt"/>
                <a:ea typeface="BMW Type Global Pro Regular" pitchFamily="2" charset="0"/>
                <a:cs typeface="BMW Type Global Pro Regular" pitchFamily="2" charset="0"/>
              </a:defRPr>
            </a:lvl5pPr>
          </a:lstStyle>
          <a:p>
            <a:pPr lvl="0"/>
            <a:r>
              <a:rPr lang="en-GB" noProof="0" dirty="0" smtClean="0"/>
              <a:t>Edit small body copy by clicking</a:t>
            </a:r>
          </a:p>
          <a:p>
            <a:pPr lvl="1"/>
            <a:r>
              <a:rPr lang="en-GB" dirty="0" smtClean="0"/>
              <a:t>Second layer</a:t>
            </a:r>
          </a:p>
          <a:p>
            <a:pPr lvl="2"/>
            <a:r>
              <a:rPr lang="en-GB" dirty="0" smtClean="0"/>
              <a:t>Third layer</a:t>
            </a:r>
          </a:p>
          <a:p>
            <a:pPr lvl="3"/>
            <a:r>
              <a:rPr lang="en-GB" dirty="0" smtClean="0"/>
              <a:t>Fourth layer</a:t>
            </a:r>
          </a:p>
          <a:p>
            <a:pPr lvl="4"/>
            <a:r>
              <a:rPr lang="en-GB" dirty="0" smtClean="0"/>
              <a:t>Fifth layer</a:t>
            </a:r>
            <a:endParaRPr lang="en-GB" dirty="0"/>
          </a:p>
        </p:txBody>
      </p:sp>
      <p:sp>
        <p:nvSpPr>
          <p:cNvPr id="8" name="Bildplatzhalter 6"/>
          <p:cNvSpPr>
            <a:spLocks noGrp="1"/>
          </p:cNvSpPr>
          <p:nvPr>
            <p:ph type="pic" sz="quarter" idx="15" hasCustomPrompt="1"/>
          </p:nvPr>
        </p:nvSpPr>
        <p:spPr>
          <a:xfrm>
            <a:off x="4" y="1971676"/>
            <a:ext cx="6099703" cy="4283075"/>
          </a:xfrm>
          <a:prstGeom prst="rect">
            <a:avLst/>
          </a:prstGeom>
          <a:pattFill prst="wdUpDiag">
            <a:fgClr>
              <a:schemeClr val="bg1">
                <a:lumMod val="75000"/>
              </a:schemeClr>
            </a:fgClr>
            <a:bgClr>
              <a:schemeClr val="bg1"/>
            </a:bgClr>
          </a:pattFill>
        </p:spPr>
        <p:txBody>
          <a:bodyPr/>
          <a:lstStyle>
            <a:lvl1pPr marL="0" indent="85725">
              <a:buNone/>
              <a:defRPr sz="1400">
                <a:latin typeface="BMW Group Condensed" pitchFamily="34" charset="0"/>
                <a:ea typeface="BMW Group Condensed" pitchFamily="34" charset="0"/>
                <a:cs typeface="BMW Group Condensed" pitchFamily="34" charset="0"/>
              </a:defRPr>
            </a:lvl1pPr>
          </a:lstStyle>
          <a:p>
            <a:r>
              <a:rPr lang="en-US" dirty="0" smtClean="0"/>
              <a:t>Insert visual by clicking on symbol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ußzeilenplatzhalter 3"/>
          <p:cNvSpPr>
            <a:spLocks noGrp="1"/>
          </p:cNvSpPr>
          <p:nvPr>
            <p:ph type="ftr" sz="quarter" idx="3"/>
          </p:nvPr>
        </p:nvSpPr>
        <p:spPr>
          <a:xfrm>
            <a:off x="465138" y="6526214"/>
            <a:ext cx="4021247" cy="33178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pPr algn="l"/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4"/>
          </p:nvPr>
        </p:nvSpPr>
        <p:spPr>
          <a:xfrm>
            <a:off x="8739876" y="6528871"/>
            <a:ext cx="2988574" cy="32913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r>
              <a:rPr lang="en-GB" noProof="0" dirty="0" smtClean="0"/>
              <a:t>Page </a:t>
            </a:r>
            <a:fld id="{AA807A42-CF27-4B84-8583-18EBE418342E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="" xmlns:p14="http://schemas.microsoft.com/office/powerpoint/2010/main" val="38291655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95" r:id="rId2"/>
    <p:sldLayoutId id="2147483696" r:id="rId3"/>
    <p:sldLayoutId id="2147483672" r:id="rId4"/>
    <p:sldLayoutId id="2147483706" r:id="rId5"/>
    <p:sldLayoutId id="2147483707" r:id="rId6"/>
    <p:sldLayoutId id="2147483708" r:id="rId7"/>
    <p:sldLayoutId id="2147483709" r:id="rId8"/>
    <p:sldLayoutId id="2147483710" r:id="rId9"/>
    <p:sldLayoutId id="2147483691" r:id="rId10"/>
    <p:sldLayoutId id="2147483711" r:id="rId11"/>
    <p:sldLayoutId id="2147483712" r:id="rId12"/>
    <p:sldLayoutId id="2147483713" r:id="rId13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914400" rtl="0" eaLnBrk="1" latinLnBrk="0" hangingPunct="1">
        <a:lnSpc>
          <a:spcPts val="3400"/>
        </a:lnSpc>
        <a:spcBef>
          <a:spcPct val="0"/>
        </a:spcBef>
        <a:buNone/>
        <a:defRPr sz="2800" b="1" kern="1200">
          <a:solidFill>
            <a:schemeClr val="bg2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1.emf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sz="3200" dirty="0" smtClean="0"/>
              <a:t>BMW Manufacturing Company</a:t>
            </a:r>
          </a:p>
          <a:p>
            <a:r>
              <a:rPr lang="en-GB" sz="3200" dirty="0" smtClean="0">
                <a:solidFill>
                  <a:schemeClr val="bg1">
                    <a:lumMod val="65000"/>
                  </a:schemeClr>
                </a:solidFill>
              </a:rPr>
              <a:t>$</a:t>
            </a:r>
            <a:r>
              <a:rPr lang="en-GB" sz="3200" dirty="0" smtClean="0">
                <a:solidFill>
                  <a:schemeClr val="bg1">
                    <a:lumMod val="65000"/>
                  </a:schemeClr>
                </a:solidFill>
              </a:rPr>
              <a:t>afety</a:t>
            </a:r>
            <a:r>
              <a:rPr lang="en-GB" sz="3200" dirty="0" smtClean="0">
                <a:solidFill>
                  <a:schemeClr val="bg1">
                    <a:lumMod val="65000"/>
                  </a:schemeClr>
                </a:solidFill>
              </a:rPr>
              <a:t> $</a:t>
            </a:r>
            <a:r>
              <a:rPr lang="en-GB" sz="3200" dirty="0" smtClean="0">
                <a:solidFill>
                  <a:schemeClr val="bg1">
                    <a:lumMod val="65000"/>
                  </a:schemeClr>
                </a:solidFill>
              </a:rPr>
              <a:t>aves</a:t>
            </a:r>
            <a:r>
              <a:rPr lang="en-GB" sz="3200" dirty="0" smtClean="0">
                <a:solidFill>
                  <a:schemeClr val="bg1">
                    <a:lumMod val="65000"/>
                  </a:schemeClr>
                </a:solidFill>
              </a:rPr>
              <a:t> – implementing a safety policy 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4"/>
          </p:nvPr>
        </p:nvSpPr>
        <p:spPr>
          <a:xfrm>
            <a:off x="465840" y="4853839"/>
            <a:ext cx="3761776" cy="534059"/>
          </a:xfrm>
        </p:spPr>
        <p:txBody>
          <a:bodyPr/>
          <a:lstStyle/>
          <a:p>
            <a:r>
              <a:rPr lang="en-GB" dirty="0" smtClean="0"/>
              <a:t>Andrew Walker, CIH, CSP, MBA</a:t>
            </a:r>
            <a:endParaRPr lang="en-GB" dirty="0"/>
          </a:p>
        </p:txBody>
      </p:sp>
      <p:sp>
        <p:nvSpPr>
          <p:cNvPr id="7" name="Textplatzhalter 6"/>
          <p:cNvSpPr>
            <a:spLocks noGrp="1"/>
          </p:cNvSpPr>
          <p:nvPr>
            <p:ph type="body" sz="quarter" idx="18"/>
          </p:nvPr>
        </p:nvSpPr>
        <p:spPr>
          <a:xfrm>
            <a:off x="306387" y="2819400"/>
            <a:ext cx="4526785" cy="319415"/>
          </a:xfrm>
        </p:spPr>
        <p:txBody>
          <a:bodyPr/>
          <a:lstStyle/>
          <a:p>
            <a:r>
              <a:rPr lang="en-GB" dirty="0" smtClean="0"/>
              <a:t>South Carolina Workers’ Compensation Education Association – May 2013</a:t>
            </a:r>
          </a:p>
        </p:txBody>
      </p:sp>
      <p:pic>
        <p:nvPicPr>
          <p:cNvPr id="8" name="Bildplatzhalter 6"/>
          <p:cNvPicPr>
            <a:picLocks noGrp="1" noChangeAspect="1"/>
          </p:cNvPicPr>
          <p:nvPr>
            <p:ph type="pic" sz="quarter" idx="19"/>
          </p:nvPr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68" t="53094" r="-68" b="7472"/>
          <a:stretch/>
        </p:blipFill>
        <p:spPr>
          <a:xfrm>
            <a:off x="-13159" y="-367"/>
            <a:ext cx="12216603" cy="321138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dirty="0" smtClean="0"/>
              <a:t>BMW Manufacturing company</a:t>
            </a:r>
          </a:p>
          <a:p>
            <a:r>
              <a:rPr lang="en-GB" dirty="0" smtClean="0">
                <a:solidFill>
                  <a:schemeClr val="bg1">
                    <a:lumMod val="65000"/>
                  </a:schemeClr>
                </a:solidFill>
              </a:rPr>
              <a:t>Who we are</a:t>
            </a:r>
          </a:p>
        </p:txBody>
      </p:sp>
      <p:grpSp>
        <p:nvGrpSpPr>
          <p:cNvPr id="9" name="Group 8"/>
          <p:cNvGrpSpPr/>
          <p:nvPr/>
        </p:nvGrpSpPr>
        <p:grpSpPr>
          <a:xfrm>
            <a:off x="811081" y="1818295"/>
            <a:ext cx="10059020" cy="4298726"/>
            <a:chOff x="0" y="1600200"/>
            <a:chExt cx="9144000" cy="4316413"/>
          </a:xfrm>
        </p:grpSpPr>
        <p:pic>
          <p:nvPicPr>
            <p:cNvPr id="11" name="Picture 10" descr="083_DSC3007.jpg"/>
            <p:cNvPicPr>
              <a:picLocks noChangeAspect="1"/>
            </p:cNvPicPr>
            <p:nvPr/>
          </p:nvPicPr>
          <p:blipFill>
            <a:blip r:embed="rId3" cstate="print"/>
            <a:srcRect t="16176" b="23692"/>
            <a:stretch>
              <a:fillRect/>
            </a:stretch>
          </p:blipFill>
          <p:spPr>
            <a:xfrm>
              <a:off x="0" y="1600200"/>
              <a:ext cx="9144000" cy="3657600"/>
            </a:xfrm>
            <a:prstGeom prst="rect">
              <a:avLst/>
            </a:prstGeom>
          </p:spPr>
        </p:pic>
        <p:grpSp>
          <p:nvGrpSpPr>
            <p:cNvPr id="12" name="Group 26"/>
            <p:cNvGrpSpPr>
              <a:grpSpLocks/>
            </p:cNvGrpSpPr>
            <p:nvPr/>
          </p:nvGrpSpPr>
          <p:grpSpPr bwMode="auto">
            <a:xfrm>
              <a:off x="6858000" y="5029200"/>
              <a:ext cx="2133600" cy="887413"/>
              <a:chOff x="3781" y="2640"/>
              <a:chExt cx="1691" cy="559"/>
            </a:xfrm>
          </p:grpSpPr>
          <p:pic>
            <p:nvPicPr>
              <p:cNvPr id="22" name="Rounded Rectangle 4"/>
              <p:cNvPicPr>
                <a:picLocks noChangeArrowheads="1"/>
              </p:cNvPicPr>
              <p:nvPr/>
            </p:nvPicPr>
            <p:blipFill>
              <a:blip r:embed="rId4" cstate="print">
                <a:grayscl/>
              </a:blip>
              <a:srcRect/>
              <a:stretch>
                <a:fillRect/>
              </a:stretch>
            </p:blipFill>
            <p:spPr bwMode="auto">
              <a:xfrm>
                <a:off x="3781" y="2640"/>
                <a:ext cx="1691" cy="559"/>
              </a:xfrm>
              <a:prstGeom prst="rect">
                <a:avLst/>
              </a:prstGeom>
              <a:noFill/>
            </p:spPr>
          </p:pic>
          <p:sp>
            <p:nvSpPr>
              <p:cNvPr id="23" name="Text Box 28"/>
              <p:cNvSpPr txBox="1">
                <a:spLocks noChangeArrowheads="1"/>
              </p:cNvSpPr>
              <p:nvPr/>
            </p:nvSpPr>
            <p:spPr bwMode="auto">
              <a:xfrm>
                <a:off x="3888" y="2640"/>
                <a:ext cx="1406" cy="42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0" hangingPunct="0"/>
                <a:r>
                  <a:rPr lang="en-US" sz="2000" b="1" dirty="0" smtClean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Arial Narrow" pitchFamily="34" charset="0"/>
                  </a:rPr>
                  <a:t>$5 Billion</a:t>
                </a:r>
              </a:p>
              <a:p>
                <a:pPr algn="ctr" eaLnBrk="0" hangingPunct="0"/>
                <a:r>
                  <a:rPr lang="en-US" sz="2000" b="1" dirty="0" smtClean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Arial Narrow" pitchFamily="34" charset="0"/>
                  </a:rPr>
                  <a:t>Investment</a:t>
                </a:r>
                <a:endParaRPr lang="en-US" sz="20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Arial Narrow" pitchFamily="34" charset="0"/>
                </a:endParaRPr>
              </a:p>
            </p:txBody>
          </p:sp>
        </p:grpSp>
        <p:grpSp>
          <p:nvGrpSpPr>
            <p:cNvPr id="13" name="Group 29"/>
            <p:cNvGrpSpPr>
              <a:grpSpLocks/>
            </p:cNvGrpSpPr>
            <p:nvPr/>
          </p:nvGrpSpPr>
          <p:grpSpPr bwMode="auto">
            <a:xfrm>
              <a:off x="4648200" y="5029200"/>
              <a:ext cx="2133600" cy="887413"/>
              <a:chOff x="3781" y="2640"/>
              <a:chExt cx="1691" cy="559"/>
            </a:xfrm>
          </p:grpSpPr>
          <p:pic>
            <p:nvPicPr>
              <p:cNvPr id="20" name="Rounded Rectangle 4"/>
              <p:cNvPicPr>
                <a:picLocks noChangeArrowheads="1"/>
              </p:cNvPicPr>
              <p:nvPr/>
            </p:nvPicPr>
            <p:blipFill>
              <a:blip r:embed="rId4" cstate="print">
                <a:grayscl/>
              </a:blip>
              <a:srcRect/>
              <a:stretch>
                <a:fillRect/>
              </a:stretch>
            </p:blipFill>
            <p:spPr bwMode="auto">
              <a:xfrm>
                <a:off x="3781" y="2640"/>
                <a:ext cx="1691" cy="559"/>
              </a:xfrm>
              <a:prstGeom prst="rect">
                <a:avLst/>
              </a:prstGeom>
              <a:noFill/>
            </p:spPr>
          </p:pic>
          <p:sp>
            <p:nvSpPr>
              <p:cNvPr id="21" name="Text Box 31"/>
              <p:cNvSpPr txBox="1">
                <a:spLocks noChangeArrowheads="1"/>
              </p:cNvSpPr>
              <p:nvPr/>
            </p:nvSpPr>
            <p:spPr bwMode="auto">
              <a:xfrm>
                <a:off x="3888" y="2640"/>
                <a:ext cx="1406" cy="42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0" hangingPunct="0"/>
                <a:r>
                  <a:rPr lang="en-US" sz="2000" b="1" dirty="0" smtClean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Arial Narrow" pitchFamily="34" charset="0"/>
                  </a:rPr>
                  <a:t>7,500 </a:t>
                </a:r>
                <a:r>
                  <a:rPr lang="en-US" sz="2000" b="1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Arial Narrow" pitchFamily="34" charset="0"/>
                  </a:rPr>
                  <a:t>Jobs Onsite</a:t>
                </a:r>
              </a:p>
            </p:txBody>
          </p:sp>
        </p:grpSp>
        <p:grpSp>
          <p:nvGrpSpPr>
            <p:cNvPr id="14" name="Group 32"/>
            <p:cNvGrpSpPr>
              <a:grpSpLocks/>
            </p:cNvGrpSpPr>
            <p:nvPr/>
          </p:nvGrpSpPr>
          <p:grpSpPr bwMode="auto">
            <a:xfrm>
              <a:off x="2438400" y="5029200"/>
              <a:ext cx="2133600" cy="887413"/>
              <a:chOff x="3781" y="2640"/>
              <a:chExt cx="1691" cy="559"/>
            </a:xfrm>
          </p:grpSpPr>
          <p:pic>
            <p:nvPicPr>
              <p:cNvPr id="18" name="Rounded Rectangle 4"/>
              <p:cNvPicPr>
                <a:picLocks noChangeArrowheads="1"/>
              </p:cNvPicPr>
              <p:nvPr/>
            </p:nvPicPr>
            <p:blipFill>
              <a:blip r:embed="rId4" cstate="print">
                <a:grayscl/>
              </a:blip>
              <a:srcRect/>
              <a:stretch>
                <a:fillRect/>
              </a:stretch>
            </p:blipFill>
            <p:spPr bwMode="auto">
              <a:xfrm>
                <a:off x="3781" y="2640"/>
                <a:ext cx="1691" cy="559"/>
              </a:xfrm>
              <a:prstGeom prst="rect">
                <a:avLst/>
              </a:prstGeom>
              <a:noFill/>
            </p:spPr>
          </p:pic>
          <p:sp>
            <p:nvSpPr>
              <p:cNvPr id="19" name="Text Box 34"/>
              <p:cNvSpPr txBox="1">
                <a:spLocks noChangeArrowheads="1"/>
              </p:cNvSpPr>
              <p:nvPr/>
            </p:nvSpPr>
            <p:spPr bwMode="auto">
              <a:xfrm>
                <a:off x="3888" y="2640"/>
                <a:ext cx="1406" cy="42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0" hangingPunct="0"/>
                <a:r>
                  <a:rPr lang="en-US" sz="2000" b="1" dirty="0" smtClean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Arial Narrow" pitchFamily="34" charset="0"/>
                  </a:rPr>
                  <a:t>4.5 </a:t>
                </a:r>
                <a:r>
                  <a:rPr lang="en-US" sz="2000" b="1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Arial Narrow" pitchFamily="34" charset="0"/>
                  </a:rPr>
                  <a:t>Million Square Feet</a:t>
                </a:r>
              </a:p>
            </p:txBody>
          </p:sp>
        </p:grpSp>
        <p:grpSp>
          <p:nvGrpSpPr>
            <p:cNvPr id="15" name="Group 35"/>
            <p:cNvGrpSpPr>
              <a:grpSpLocks/>
            </p:cNvGrpSpPr>
            <p:nvPr/>
          </p:nvGrpSpPr>
          <p:grpSpPr bwMode="auto">
            <a:xfrm>
              <a:off x="304800" y="5029200"/>
              <a:ext cx="2133600" cy="887413"/>
              <a:chOff x="3781" y="2640"/>
              <a:chExt cx="1691" cy="559"/>
            </a:xfrm>
          </p:grpSpPr>
          <p:pic>
            <p:nvPicPr>
              <p:cNvPr id="16" name="Rounded Rectangle 4"/>
              <p:cNvPicPr>
                <a:picLocks noChangeArrowheads="1"/>
              </p:cNvPicPr>
              <p:nvPr/>
            </p:nvPicPr>
            <p:blipFill>
              <a:blip r:embed="rId4" cstate="print">
                <a:grayscl/>
              </a:blip>
              <a:srcRect/>
              <a:stretch>
                <a:fillRect/>
              </a:stretch>
            </p:blipFill>
            <p:spPr bwMode="auto">
              <a:xfrm>
                <a:off x="3781" y="2640"/>
                <a:ext cx="1691" cy="559"/>
              </a:xfrm>
              <a:prstGeom prst="rect">
                <a:avLst/>
              </a:prstGeom>
              <a:noFill/>
            </p:spPr>
          </p:pic>
          <p:sp>
            <p:nvSpPr>
              <p:cNvPr id="17" name="Text Box 37"/>
              <p:cNvSpPr txBox="1">
                <a:spLocks noChangeArrowheads="1"/>
              </p:cNvSpPr>
              <p:nvPr/>
            </p:nvSpPr>
            <p:spPr bwMode="auto">
              <a:xfrm>
                <a:off x="3888" y="2640"/>
                <a:ext cx="1406" cy="42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0" hangingPunct="0"/>
                <a:r>
                  <a:rPr lang="en-US" sz="2000" b="1" dirty="0" smtClean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Arial Narrow" pitchFamily="34" charset="0"/>
                  </a:rPr>
                  <a:t>70% Exported to 130 Markets</a:t>
                </a:r>
                <a:endParaRPr lang="en-US" sz="20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Arial Narrow" pitchFamily="34" charset="0"/>
                </a:endParaRPr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dirty="0" smtClean="0"/>
              <a:t>BMW Manufacturing company</a:t>
            </a:r>
          </a:p>
          <a:p>
            <a:r>
              <a:rPr lang="en-GB" dirty="0" smtClean="0">
                <a:solidFill>
                  <a:schemeClr val="bg1">
                    <a:lumMod val="65000"/>
                  </a:schemeClr>
                </a:solidFill>
              </a:rPr>
              <a:t>what we do</a:t>
            </a:r>
          </a:p>
        </p:txBody>
      </p:sp>
      <p:sp>
        <p:nvSpPr>
          <p:cNvPr id="10" name="Rectangle 9"/>
          <p:cNvSpPr/>
          <p:nvPr/>
        </p:nvSpPr>
        <p:spPr>
          <a:xfrm>
            <a:off x="465138" y="5449540"/>
            <a:ext cx="1043263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hangingPunct="0">
              <a:buFont typeface="Arial" pitchFamily="34" charset="0"/>
              <a:buChar char="•"/>
            </a:pPr>
            <a:r>
              <a:rPr lang="en-US" sz="2000" dirty="0" smtClean="0"/>
              <a:t>Support worldwide demand for X3, X5, and X6 (and their variants).</a:t>
            </a:r>
          </a:p>
          <a:p>
            <a:pPr hangingPunct="0">
              <a:buFont typeface="Arial" pitchFamily="34" charset="0"/>
              <a:buChar char="•"/>
            </a:pPr>
            <a:r>
              <a:rPr lang="en-US" sz="2000" dirty="0" smtClean="0"/>
              <a:t>Current Production Volume is ~315K units.</a:t>
            </a:r>
          </a:p>
        </p:txBody>
      </p:sp>
      <p:pic>
        <p:nvPicPr>
          <p:cNvPr id="6" name="Picture 5" descr="102bmw5271.jpg"/>
          <p:cNvPicPr>
            <a:picLocks noChangeAspect="1"/>
          </p:cNvPicPr>
          <p:nvPr/>
        </p:nvPicPr>
        <p:blipFill>
          <a:blip r:embed="rId3" cstate="print"/>
          <a:srcRect l="8448" t="17544" r="6724" b="12281"/>
          <a:stretch>
            <a:fillRect/>
          </a:stretch>
        </p:blipFill>
        <p:spPr>
          <a:xfrm>
            <a:off x="465138" y="1379483"/>
            <a:ext cx="8142834" cy="383971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dirty="0" smtClean="0"/>
              <a:t>Bmw manufacturing company</a:t>
            </a:r>
          </a:p>
          <a:p>
            <a:r>
              <a:rPr lang="en-GB" dirty="0" smtClean="0">
                <a:solidFill>
                  <a:schemeClr val="bg1">
                    <a:lumMod val="65000"/>
                  </a:schemeClr>
                </a:solidFill>
              </a:rPr>
              <a:t>Management house</a:t>
            </a:r>
          </a:p>
        </p:txBody>
      </p:sp>
      <p:grpSp>
        <p:nvGrpSpPr>
          <p:cNvPr id="30" name="Group 29"/>
          <p:cNvGrpSpPr/>
          <p:nvPr/>
        </p:nvGrpSpPr>
        <p:grpSpPr>
          <a:xfrm>
            <a:off x="1155981" y="1578933"/>
            <a:ext cx="7089568" cy="4195182"/>
            <a:chOff x="1306287" y="1413164"/>
            <a:chExt cx="8585860" cy="4999511"/>
          </a:xfrm>
        </p:grpSpPr>
        <p:sp>
          <p:nvSpPr>
            <p:cNvPr id="10" name="Isosceles Triangle 9"/>
            <p:cNvSpPr/>
            <p:nvPr/>
          </p:nvSpPr>
          <p:spPr>
            <a:xfrm>
              <a:off x="1306287" y="1413164"/>
              <a:ext cx="8585860" cy="997528"/>
            </a:xfrm>
            <a:prstGeom prst="triangle">
              <a:avLst/>
            </a:prstGeom>
            <a:solidFill>
              <a:srgbClr val="7030A0">
                <a:alpha val="25000"/>
              </a:srgb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1306287" y="2410692"/>
              <a:ext cx="1401287" cy="3146962"/>
            </a:xfrm>
            <a:prstGeom prst="rect">
              <a:avLst/>
            </a:prstGeom>
            <a:solidFill>
              <a:schemeClr val="accent1">
                <a:lumMod val="75000"/>
                <a:alpha val="20000"/>
              </a:schemeClr>
            </a:solidFill>
            <a:ln>
              <a:solidFill>
                <a:schemeClr val="bg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Font typeface="Arial" pitchFamily="34" charset="0"/>
                <a:buChar char="•"/>
              </a:pPr>
              <a:endParaRPr lang="en-US" dirty="0"/>
            </a:p>
          </p:txBody>
        </p:sp>
        <p:sp>
          <p:nvSpPr>
            <p:cNvPr id="18" name="Rectangle 17"/>
            <p:cNvSpPr/>
            <p:nvPr/>
          </p:nvSpPr>
          <p:spPr>
            <a:xfrm>
              <a:off x="1306287" y="5557654"/>
              <a:ext cx="8585860" cy="855021"/>
            </a:xfrm>
            <a:prstGeom prst="rect">
              <a:avLst/>
            </a:prstGeom>
            <a:solidFill>
              <a:srgbClr val="00B050"/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9" name="Rectangle 18"/>
            <p:cNvSpPr/>
            <p:nvPr/>
          </p:nvSpPr>
          <p:spPr>
            <a:xfrm>
              <a:off x="3075709" y="2410692"/>
              <a:ext cx="1401287" cy="3146962"/>
            </a:xfrm>
            <a:prstGeom prst="rect">
              <a:avLst/>
            </a:prstGeom>
            <a:solidFill>
              <a:schemeClr val="accent3">
                <a:lumMod val="75000"/>
                <a:alpha val="20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Font typeface="Arial" pitchFamily="34" charset="0"/>
                <a:buChar char="•"/>
              </a:pPr>
              <a:endParaRPr lang="en-US" dirty="0"/>
            </a:p>
          </p:txBody>
        </p:sp>
        <p:sp>
          <p:nvSpPr>
            <p:cNvPr id="20" name="Rectangle 19"/>
            <p:cNvSpPr/>
            <p:nvPr/>
          </p:nvSpPr>
          <p:spPr>
            <a:xfrm>
              <a:off x="6707187" y="2410691"/>
              <a:ext cx="1401288" cy="3146961"/>
            </a:xfrm>
            <a:prstGeom prst="rect">
              <a:avLst/>
            </a:prstGeom>
            <a:solidFill>
              <a:schemeClr val="accent4">
                <a:lumMod val="75000"/>
                <a:alpha val="20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Font typeface="Arial" pitchFamily="34" charset="0"/>
                <a:buChar char="•"/>
              </a:pPr>
              <a:endParaRPr lang="en-US" dirty="0"/>
            </a:p>
          </p:txBody>
        </p:sp>
        <p:sp>
          <p:nvSpPr>
            <p:cNvPr id="21" name="Rectangle 20"/>
            <p:cNvSpPr/>
            <p:nvPr/>
          </p:nvSpPr>
          <p:spPr>
            <a:xfrm>
              <a:off x="8490860" y="2410692"/>
              <a:ext cx="1401287" cy="3146962"/>
            </a:xfrm>
            <a:prstGeom prst="rect">
              <a:avLst/>
            </a:prstGeom>
            <a:solidFill>
              <a:schemeClr val="accent6">
                <a:lumMod val="75000"/>
                <a:alpha val="20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Font typeface="Arial" pitchFamily="34" charset="0"/>
                <a:buChar char="•"/>
              </a:pPr>
              <a:endParaRPr lang="en-US" dirty="0"/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3385956" y="1773747"/>
              <a:ext cx="4332121" cy="4401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/>
                <a:t>Associate Involvement/Engagement</a:t>
              </a:r>
              <a:endParaRPr lang="en-US" dirty="0"/>
            </a:p>
          </p:txBody>
        </p:sp>
        <p:sp>
          <p:nvSpPr>
            <p:cNvPr id="23" name="TextBox 22"/>
            <p:cNvSpPr txBox="1"/>
            <p:nvPr/>
          </p:nvSpPr>
          <p:spPr>
            <a:xfrm rot="16200000">
              <a:off x="753483" y="3569927"/>
              <a:ext cx="2458194" cy="4472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/>
                <a:t>Planning</a:t>
              </a:r>
              <a:endParaRPr lang="en-US" dirty="0"/>
            </a:p>
          </p:txBody>
        </p:sp>
        <p:sp>
          <p:nvSpPr>
            <p:cNvPr id="24" name="TextBox 23"/>
            <p:cNvSpPr txBox="1"/>
            <p:nvPr/>
          </p:nvSpPr>
          <p:spPr>
            <a:xfrm rot="16200000">
              <a:off x="2547256" y="3596257"/>
              <a:ext cx="2458194" cy="4472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/>
                <a:t>Training</a:t>
              </a:r>
              <a:endParaRPr lang="en-US" dirty="0"/>
            </a:p>
          </p:txBody>
        </p:sp>
        <p:sp>
          <p:nvSpPr>
            <p:cNvPr id="25" name="TextBox 24"/>
            <p:cNvSpPr txBox="1"/>
            <p:nvPr/>
          </p:nvSpPr>
          <p:spPr>
            <a:xfrm rot="16200000">
              <a:off x="5831774" y="3670476"/>
              <a:ext cx="2966850" cy="4472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/>
                <a:t>Communications</a:t>
              </a:r>
              <a:endParaRPr lang="en-US" dirty="0"/>
            </a:p>
          </p:txBody>
        </p:sp>
        <p:sp>
          <p:nvSpPr>
            <p:cNvPr id="26" name="TextBox 25"/>
            <p:cNvSpPr txBox="1"/>
            <p:nvPr/>
          </p:nvSpPr>
          <p:spPr>
            <a:xfrm rot="16200000">
              <a:off x="7948757" y="3596257"/>
              <a:ext cx="2458194" cy="4472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/>
                <a:t>Targets</a:t>
              </a:r>
              <a:endParaRPr lang="en-US" dirty="0"/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3285006" y="5687278"/>
              <a:ext cx="4823469" cy="4401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/>
                <a:t>Management Commitment/Involvement</a:t>
              </a:r>
              <a:endParaRPr lang="en-US" dirty="0"/>
            </a:p>
          </p:txBody>
        </p:sp>
        <p:sp>
          <p:nvSpPr>
            <p:cNvPr id="28" name="Rectangle 27"/>
            <p:cNvSpPr/>
            <p:nvPr/>
          </p:nvSpPr>
          <p:spPr>
            <a:xfrm>
              <a:off x="4954587" y="2410692"/>
              <a:ext cx="1401287" cy="3146962"/>
            </a:xfrm>
            <a:prstGeom prst="rect">
              <a:avLst/>
            </a:prstGeom>
            <a:solidFill>
              <a:schemeClr val="accent2">
                <a:lumMod val="75000"/>
                <a:alpha val="20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Font typeface="Arial" pitchFamily="34" charset="0"/>
                <a:buChar char="•"/>
              </a:pPr>
              <a:endParaRPr lang="en-US" sz="800" dirty="0"/>
            </a:p>
          </p:txBody>
        </p:sp>
        <p:sp>
          <p:nvSpPr>
            <p:cNvPr id="29" name="TextBox 28"/>
            <p:cNvSpPr txBox="1"/>
            <p:nvPr/>
          </p:nvSpPr>
          <p:spPr>
            <a:xfrm rot="16200000">
              <a:off x="4358845" y="3596257"/>
              <a:ext cx="2458194" cy="4472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/>
                <a:t>Policy Statement</a:t>
              </a:r>
              <a:endParaRPr lang="en-US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dirty="0" smtClean="0"/>
              <a:t>Associate Involvement</a:t>
            </a:r>
            <a:endParaRPr lang="en-GB" dirty="0" smtClean="0"/>
          </a:p>
          <a:p>
            <a:r>
              <a:rPr lang="en-GB" dirty="0" smtClean="0">
                <a:solidFill>
                  <a:schemeClr val="bg1">
                    <a:lumMod val="65000"/>
                  </a:schemeClr>
                </a:solidFill>
              </a:rPr>
              <a:t>Benefits and Opportunities</a:t>
            </a:r>
            <a:endParaRPr lang="en-GB" dirty="0" smtClean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1002833" y="2153223"/>
            <a:ext cx="7550416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en-US" sz="2000" dirty="0" smtClean="0"/>
              <a:t>Associate Involvement/Engagement provides the </a:t>
            </a:r>
            <a:r>
              <a:rPr lang="en-US" sz="2000" b="1" dirty="0" smtClean="0"/>
              <a:t>“</a:t>
            </a:r>
            <a:r>
              <a:rPr lang="en-US" sz="2000" b="1" dirty="0" smtClean="0"/>
              <a:t>roof/protection</a:t>
            </a:r>
            <a:r>
              <a:rPr lang="en-US" sz="2000" b="1" dirty="0" smtClean="0"/>
              <a:t>” </a:t>
            </a:r>
            <a:r>
              <a:rPr lang="en-US" sz="2000" dirty="0" smtClean="0"/>
              <a:t>for the entire Management House</a:t>
            </a:r>
            <a:r>
              <a:rPr lang="en-US" sz="2000" dirty="0" smtClean="0"/>
              <a:t>.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000" dirty="0" smtClean="0"/>
              <a:t>Opportunities include:</a:t>
            </a:r>
          </a:p>
          <a:p>
            <a:pPr marL="800100" lvl="1" indent="-342900">
              <a:buFont typeface="Arial" pitchFamily="34" charset="0"/>
              <a:buChar char="•"/>
            </a:pPr>
            <a:r>
              <a:rPr lang="en-US" sz="2000" dirty="0" smtClean="0"/>
              <a:t>Safety Walkthroughs/Inspections/Audits/Observations</a:t>
            </a:r>
          </a:p>
          <a:p>
            <a:pPr marL="800100" lvl="1" indent="-342900">
              <a:buFont typeface="Arial" pitchFamily="34" charset="0"/>
              <a:buChar char="•"/>
            </a:pPr>
            <a:r>
              <a:rPr lang="en-US" sz="2000" dirty="0" smtClean="0"/>
              <a:t>Risk Assessments</a:t>
            </a:r>
          </a:p>
          <a:p>
            <a:pPr marL="800100" lvl="1" indent="-342900">
              <a:buFont typeface="Arial" pitchFamily="34" charset="0"/>
              <a:buChar char="•"/>
            </a:pPr>
            <a:r>
              <a:rPr lang="en-US" sz="2000" dirty="0" smtClean="0"/>
              <a:t>Kaizan Events/Continuous Improvement Projects</a:t>
            </a:r>
          </a:p>
          <a:p>
            <a:pPr marL="800100" lvl="1" indent="-342900">
              <a:buFont typeface="Arial" pitchFamily="34" charset="0"/>
              <a:buChar char="•"/>
            </a:pPr>
            <a:r>
              <a:rPr lang="en-US" sz="2000" dirty="0" smtClean="0"/>
              <a:t>Safety Representatives</a:t>
            </a:r>
          </a:p>
          <a:p>
            <a:pPr marL="800100" lvl="1" indent="-342900">
              <a:buFont typeface="Arial" pitchFamily="34" charset="0"/>
              <a:buChar char="•"/>
            </a:pPr>
            <a:r>
              <a:rPr lang="en-US" sz="2000" dirty="0" smtClean="0"/>
              <a:t>Safety Committees/Focus Groups</a:t>
            </a:r>
          </a:p>
          <a:p>
            <a:pPr marL="800100" lvl="1" indent="-342900">
              <a:buFont typeface="Arial" pitchFamily="34" charset="0"/>
              <a:buChar char="•"/>
            </a:pPr>
            <a:r>
              <a:rPr lang="en-US" sz="2000" dirty="0" smtClean="0"/>
              <a:t>Safety/Health Perception Surveys</a:t>
            </a:r>
            <a:endParaRPr lang="en-US" sz="2000" dirty="0" smtClean="0"/>
          </a:p>
          <a:p>
            <a:pPr marL="342900" indent="-342900">
              <a:buFont typeface="Arial" pitchFamily="34" charset="0"/>
              <a:buChar char="•"/>
            </a:pPr>
            <a:r>
              <a:rPr lang="en-US" sz="2000" dirty="0" smtClean="0"/>
              <a:t>Empowering/engaging the hourly workforce is critical for long, term sustained improvements</a:t>
            </a:r>
            <a:r>
              <a:rPr lang="en-US" sz="2000" dirty="0" smtClean="0"/>
              <a:t>.</a:t>
            </a:r>
          </a:p>
          <a:p>
            <a:pPr marL="342900" indent="-342900">
              <a:buFont typeface="Arial" pitchFamily="34" charset="0"/>
              <a:buChar char="•"/>
            </a:pPr>
            <a:endParaRPr lang="en-US" sz="2000" dirty="0" smtClean="0"/>
          </a:p>
          <a:p>
            <a:pPr marL="342900" indent="-342900" algn="ctr"/>
            <a:r>
              <a:rPr lang="en-US" sz="2000" b="1" dirty="0" smtClean="0"/>
              <a:t>Associate </a:t>
            </a:r>
            <a:r>
              <a:rPr lang="en-US" sz="2000" b="1" dirty="0" smtClean="0"/>
              <a:t>Involvement		Commitment</a:t>
            </a:r>
            <a:endParaRPr lang="en-US" sz="2000" b="1" dirty="0" smtClean="0"/>
          </a:p>
          <a:p>
            <a:pPr marL="342900" indent="-342900">
              <a:buFont typeface="Arial" pitchFamily="34" charset="0"/>
              <a:buChar char="•"/>
            </a:pPr>
            <a:endParaRPr lang="en-US" sz="2000" dirty="0" smtClean="0"/>
          </a:p>
        </p:txBody>
      </p:sp>
      <p:grpSp>
        <p:nvGrpSpPr>
          <p:cNvPr id="21" name="Group 20"/>
          <p:cNvGrpSpPr/>
          <p:nvPr/>
        </p:nvGrpSpPr>
        <p:grpSpPr>
          <a:xfrm>
            <a:off x="9519391" y="121883"/>
            <a:ext cx="2369088" cy="1696412"/>
            <a:chOff x="1306287" y="1413164"/>
            <a:chExt cx="8585860" cy="5064834"/>
          </a:xfrm>
        </p:grpSpPr>
        <p:sp>
          <p:nvSpPr>
            <p:cNvPr id="22" name="Isosceles Triangle 21"/>
            <p:cNvSpPr/>
            <p:nvPr/>
          </p:nvSpPr>
          <p:spPr>
            <a:xfrm>
              <a:off x="1306287" y="1413164"/>
              <a:ext cx="8585860" cy="997528"/>
            </a:xfrm>
            <a:prstGeom prst="triangle">
              <a:avLst/>
            </a:prstGeom>
            <a:solidFill>
              <a:srgbClr val="7030A0">
                <a:alpha val="25000"/>
              </a:srgb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3" name="Rectangle 22"/>
            <p:cNvSpPr/>
            <p:nvPr/>
          </p:nvSpPr>
          <p:spPr>
            <a:xfrm>
              <a:off x="1306287" y="2410692"/>
              <a:ext cx="1401287" cy="3146962"/>
            </a:xfrm>
            <a:prstGeom prst="rect">
              <a:avLst/>
            </a:prstGeom>
            <a:solidFill>
              <a:schemeClr val="accent1">
                <a:lumMod val="75000"/>
                <a:alpha val="20000"/>
              </a:schemeClr>
            </a:solidFill>
            <a:ln>
              <a:solidFill>
                <a:schemeClr val="bg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Font typeface="Arial" pitchFamily="34" charset="0"/>
                <a:buChar char="•"/>
              </a:pPr>
              <a:endParaRPr lang="en-US" dirty="0"/>
            </a:p>
          </p:txBody>
        </p:sp>
        <p:sp>
          <p:nvSpPr>
            <p:cNvPr id="24" name="Rectangle 23"/>
            <p:cNvSpPr/>
            <p:nvPr/>
          </p:nvSpPr>
          <p:spPr>
            <a:xfrm>
              <a:off x="1306287" y="5557654"/>
              <a:ext cx="8585860" cy="855021"/>
            </a:xfrm>
            <a:prstGeom prst="rect">
              <a:avLst/>
            </a:prstGeom>
            <a:solidFill>
              <a:srgbClr val="00B050"/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5" name="Rectangle 24"/>
            <p:cNvSpPr/>
            <p:nvPr/>
          </p:nvSpPr>
          <p:spPr>
            <a:xfrm>
              <a:off x="3075709" y="2410692"/>
              <a:ext cx="1401287" cy="3146962"/>
            </a:xfrm>
            <a:prstGeom prst="rect">
              <a:avLst/>
            </a:prstGeom>
            <a:solidFill>
              <a:schemeClr val="accent3">
                <a:lumMod val="75000"/>
                <a:alpha val="20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Font typeface="Arial" pitchFamily="34" charset="0"/>
                <a:buChar char="•"/>
              </a:pPr>
              <a:endParaRPr lang="en-US" dirty="0"/>
            </a:p>
          </p:txBody>
        </p:sp>
        <p:sp>
          <p:nvSpPr>
            <p:cNvPr id="26" name="Rectangle 25"/>
            <p:cNvSpPr/>
            <p:nvPr/>
          </p:nvSpPr>
          <p:spPr>
            <a:xfrm>
              <a:off x="6707187" y="2410691"/>
              <a:ext cx="1401288" cy="3146961"/>
            </a:xfrm>
            <a:prstGeom prst="rect">
              <a:avLst/>
            </a:prstGeom>
            <a:solidFill>
              <a:schemeClr val="accent4">
                <a:lumMod val="75000"/>
                <a:alpha val="20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Font typeface="Arial" pitchFamily="34" charset="0"/>
                <a:buChar char="•"/>
              </a:pPr>
              <a:endParaRPr lang="en-US" dirty="0"/>
            </a:p>
          </p:txBody>
        </p:sp>
        <p:sp>
          <p:nvSpPr>
            <p:cNvPr id="27" name="Rectangle 26"/>
            <p:cNvSpPr/>
            <p:nvPr/>
          </p:nvSpPr>
          <p:spPr>
            <a:xfrm>
              <a:off x="8490860" y="2410692"/>
              <a:ext cx="1401287" cy="3146962"/>
            </a:xfrm>
            <a:prstGeom prst="rect">
              <a:avLst/>
            </a:prstGeom>
            <a:solidFill>
              <a:schemeClr val="accent6">
                <a:lumMod val="75000"/>
                <a:alpha val="20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Font typeface="Arial" pitchFamily="34" charset="0"/>
                <a:buChar char="•"/>
              </a:pPr>
              <a:endParaRPr lang="en-US" dirty="0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3385956" y="1553676"/>
              <a:ext cx="4332121" cy="10107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" dirty="0" smtClean="0"/>
                <a:t>Associate Involvement/Engagement</a:t>
              </a:r>
              <a:endParaRPr lang="en-US" sz="800" dirty="0"/>
            </a:p>
          </p:txBody>
        </p:sp>
        <p:sp>
          <p:nvSpPr>
            <p:cNvPr id="29" name="TextBox 28"/>
            <p:cNvSpPr txBox="1"/>
            <p:nvPr/>
          </p:nvSpPr>
          <p:spPr>
            <a:xfrm rot="16200000">
              <a:off x="753483" y="3403171"/>
              <a:ext cx="2458194" cy="7807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" dirty="0" smtClean="0"/>
                <a:t>Planning</a:t>
              </a:r>
              <a:endParaRPr lang="en-US" sz="800" dirty="0"/>
            </a:p>
          </p:txBody>
        </p:sp>
        <p:sp>
          <p:nvSpPr>
            <p:cNvPr id="48" name="TextBox 47"/>
            <p:cNvSpPr txBox="1"/>
            <p:nvPr/>
          </p:nvSpPr>
          <p:spPr>
            <a:xfrm rot="16200000">
              <a:off x="2547256" y="3429501"/>
              <a:ext cx="2458194" cy="7807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" dirty="0" smtClean="0"/>
                <a:t>Training</a:t>
              </a:r>
              <a:endParaRPr lang="en-US" sz="800" dirty="0"/>
            </a:p>
          </p:txBody>
        </p:sp>
        <p:sp>
          <p:nvSpPr>
            <p:cNvPr id="49" name="TextBox 48"/>
            <p:cNvSpPr txBox="1"/>
            <p:nvPr/>
          </p:nvSpPr>
          <p:spPr>
            <a:xfrm rot="16200000">
              <a:off x="5831775" y="3683827"/>
              <a:ext cx="2966851" cy="7807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" dirty="0" smtClean="0"/>
                <a:t>Communications</a:t>
              </a:r>
              <a:endParaRPr lang="en-US" sz="800" dirty="0"/>
            </a:p>
          </p:txBody>
        </p:sp>
        <p:sp>
          <p:nvSpPr>
            <p:cNvPr id="50" name="TextBox 49"/>
            <p:cNvSpPr txBox="1"/>
            <p:nvPr/>
          </p:nvSpPr>
          <p:spPr>
            <a:xfrm rot="16200000">
              <a:off x="7948758" y="3429501"/>
              <a:ext cx="2458194" cy="7807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" dirty="0" smtClean="0"/>
                <a:t>Targets</a:t>
              </a:r>
              <a:endParaRPr lang="en-US" sz="800" dirty="0"/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3596474" y="5467206"/>
              <a:ext cx="4823469" cy="10107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" dirty="0" smtClean="0"/>
                <a:t>Management Commitment/Involvement</a:t>
              </a:r>
              <a:endParaRPr lang="en-US" sz="800" dirty="0"/>
            </a:p>
          </p:txBody>
        </p:sp>
        <p:sp>
          <p:nvSpPr>
            <p:cNvPr id="52" name="Rectangle 51"/>
            <p:cNvSpPr/>
            <p:nvPr/>
          </p:nvSpPr>
          <p:spPr>
            <a:xfrm>
              <a:off x="4954587" y="2410692"/>
              <a:ext cx="1401287" cy="3146962"/>
            </a:xfrm>
            <a:prstGeom prst="rect">
              <a:avLst/>
            </a:prstGeom>
            <a:solidFill>
              <a:schemeClr val="accent2">
                <a:lumMod val="75000"/>
                <a:alpha val="20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Font typeface="Arial" pitchFamily="34" charset="0"/>
                <a:buChar char="•"/>
              </a:pPr>
              <a:endParaRPr lang="en-US" sz="800" dirty="0"/>
            </a:p>
          </p:txBody>
        </p:sp>
        <p:sp>
          <p:nvSpPr>
            <p:cNvPr id="53" name="TextBox 52"/>
            <p:cNvSpPr txBox="1"/>
            <p:nvPr/>
          </p:nvSpPr>
          <p:spPr>
            <a:xfrm rot="16200000">
              <a:off x="4358845" y="3206418"/>
              <a:ext cx="2458194" cy="12269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" dirty="0" smtClean="0"/>
                <a:t>Policy Statement</a:t>
              </a:r>
              <a:endParaRPr lang="en-US" sz="800" dirty="0"/>
            </a:p>
          </p:txBody>
        </p:sp>
      </p:grpSp>
      <p:sp>
        <p:nvSpPr>
          <p:cNvPr id="54" name="Left-Right Arrow 53"/>
          <p:cNvSpPr/>
          <p:nvPr/>
        </p:nvSpPr>
        <p:spPr>
          <a:xfrm>
            <a:off x="4716091" y="5867400"/>
            <a:ext cx="1116281" cy="350323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dirty="0" smtClean="0"/>
              <a:t>Planning</a:t>
            </a:r>
            <a:endParaRPr lang="en-GB" dirty="0" smtClean="0"/>
          </a:p>
          <a:p>
            <a:r>
              <a:rPr lang="en-GB" dirty="0" smtClean="0">
                <a:solidFill>
                  <a:schemeClr val="bg1">
                    <a:lumMod val="65000"/>
                  </a:schemeClr>
                </a:solidFill>
              </a:rPr>
              <a:t>Sustainability </a:t>
            </a:r>
            <a:r>
              <a:rPr lang="en-GB" dirty="0" smtClean="0">
                <a:solidFill>
                  <a:schemeClr val="bg1">
                    <a:lumMod val="65000"/>
                  </a:schemeClr>
                </a:solidFill>
              </a:rPr>
              <a:t>model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304896" y="2327960"/>
            <a:ext cx="4764806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en-US" sz="2000" dirty="0" smtClean="0"/>
              <a:t>BMW MC employs a cradle-to-grave approach with our associates:</a:t>
            </a:r>
          </a:p>
          <a:p>
            <a:pPr marL="800100" lvl="1" indent="-342900">
              <a:buFont typeface="Arial" pitchFamily="34" charset="0"/>
              <a:buChar char="•"/>
            </a:pPr>
            <a:r>
              <a:rPr lang="en-US" sz="2000" dirty="0" smtClean="0"/>
              <a:t>Pre-placement activities</a:t>
            </a:r>
          </a:p>
          <a:p>
            <a:pPr marL="800100" lvl="1" indent="-342900">
              <a:buFont typeface="Arial" pitchFamily="34" charset="0"/>
              <a:buChar char="•"/>
            </a:pPr>
            <a:r>
              <a:rPr lang="en-US" sz="2000" dirty="0" smtClean="0"/>
              <a:t>Increased Automation</a:t>
            </a:r>
          </a:p>
          <a:p>
            <a:pPr marL="800100" lvl="1" indent="-342900">
              <a:buFont typeface="Arial" pitchFamily="34" charset="0"/>
              <a:buChar char="•"/>
            </a:pPr>
            <a:r>
              <a:rPr lang="en-US" sz="2000" dirty="0" smtClean="0"/>
              <a:t>Ergonomics/Safety Systems</a:t>
            </a:r>
          </a:p>
          <a:p>
            <a:pPr marL="800100" lvl="1" indent="-342900">
              <a:buFont typeface="Arial" pitchFamily="34" charset="0"/>
              <a:buChar char="•"/>
            </a:pPr>
            <a:r>
              <a:rPr lang="en-US" sz="2000" dirty="0" smtClean="0"/>
              <a:t>Job Rotations</a:t>
            </a:r>
          </a:p>
          <a:p>
            <a:pPr marL="800100" lvl="1" indent="-342900">
              <a:buFont typeface="Arial" pitchFamily="34" charset="0"/>
              <a:buChar char="•"/>
            </a:pPr>
            <a:r>
              <a:rPr lang="en-US" sz="2000" dirty="0" smtClean="0"/>
              <a:t>Early Intervention Process</a:t>
            </a:r>
          </a:p>
          <a:p>
            <a:pPr marL="800100" lvl="1" indent="-342900">
              <a:buFont typeface="Arial" pitchFamily="34" charset="0"/>
              <a:buChar char="•"/>
            </a:pPr>
            <a:r>
              <a:rPr lang="en-US" sz="2000" dirty="0" smtClean="0"/>
              <a:t>Aggressive Claims Management</a:t>
            </a:r>
          </a:p>
          <a:p>
            <a:pPr marL="342900" indent="-342900">
              <a:buFont typeface="Arial" pitchFamily="34" charset="0"/>
              <a:buChar char="•"/>
            </a:pPr>
            <a:endParaRPr lang="en-US" sz="2000" dirty="0" smtClean="0"/>
          </a:p>
        </p:txBody>
      </p:sp>
      <p:grpSp>
        <p:nvGrpSpPr>
          <p:cNvPr id="10" name="Group 9"/>
          <p:cNvGrpSpPr/>
          <p:nvPr/>
        </p:nvGrpSpPr>
        <p:grpSpPr>
          <a:xfrm>
            <a:off x="1508167" y="1584747"/>
            <a:ext cx="4346368" cy="4594380"/>
            <a:chOff x="2408008" y="1308538"/>
            <a:chExt cx="4732635" cy="5116220"/>
          </a:xfrm>
        </p:grpSpPr>
        <p:sp>
          <p:nvSpPr>
            <p:cNvPr id="8" name="Curved Down Arrow 7"/>
            <p:cNvSpPr/>
            <p:nvPr/>
          </p:nvSpPr>
          <p:spPr>
            <a:xfrm rot="5400000">
              <a:off x="3594540" y="2878656"/>
              <a:ext cx="4840013" cy="2252192"/>
            </a:xfrm>
            <a:prstGeom prst="curved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9" name="Curved Down Arrow 8"/>
            <p:cNvSpPr/>
            <p:nvPr/>
          </p:nvSpPr>
          <p:spPr>
            <a:xfrm rot="16200000">
              <a:off x="1114097" y="2602449"/>
              <a:ext cx="4840013" cy="2252192"/>
            </a:xfrm>
            <a:prstGeom prst="curved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9519391" y="121883"/>
            <a:ext cx="2369088" cy="1696412"/>
            <a:chOff x="1306287" y="1413164"/>
            <a:chExt cx="8585860" cy="5064834"/>
          </a:xfrm>
        </p:grpSpPr>
        <p:sp>
          <p:nvSpPr>
            <p:cNvPr id="15" name="Isosceles Triangle 14"/>
            <p:cNvSpPr/>
            <p:nvPr/>
          </p:nvSpPr>
          <p:spPr>
            <a:xfrm>
              <a:off x="1306287" y="1413164"/>
              <a:ext cx="8585860" cy="997528"/>
            </a:xfrm>
            <a:prstGeom prst="triangle">
              <a:avLst/>
            </a:prstGeom>
            <a:solidFill>
              <a:srgbClr val="7030A0">
                <a:alpha val="25000"/>
              </a:srgb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" name="Rectangle 15"/>
            <p:cNvSpPr/>
            <p:nvPr/>
          </p:nvSpPr>
          <p:spPr>
            <a:xfrm>
              <a:off x="1306287" y="2410692"/>
              <a:ext cx="1401287" cy="3146962"/>
            </a:xfrm>
            <a:prstGeom prst="rect">
              <a:avLst/>
            </a:prstGeom>
            <a:solidFill>
              <a:schemeClr val="accent1">
                <a:lumMod val="75000"/>
                <a:alpha val="20000"/>
              </a:schemeClr>
            </a:solidFill>
            <a:ln>
              <a:solidFill>
                <a:schemeClr val="bg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Font typeface="Arial" pitchFamily="34" charset="0"/>
                <a:buChar char="•"/>
              </a:pPr>
              <a:endParaRPr lang="en-US" dirty="0"/>
            </a:p>
          </p:txBody>
        </p:sp>
        <p:sp>
          <p:nvSpPr>
            <p:cNvPr id="17" name="Rectangle 16"/>
            <p:cNvSpPr/>
            <p:nvPr/>
          </p:nvSpPr>
          <p:spPr>
            <a:xfrm>
              <a:off x="1306287" y="5557654"/>
              <a:ext cx="8585860" cy="855021"/>
            </a:xfrm>
            <a:prstGeom prst="rect">
              <a:avLst/>
            </a:prstGeom>
            <a:solidFill>
              <a:srgbClr val="00B050"/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8" name="Rectangle 17"/>
            <p:cNvSpPr/>
            <p:nvPr/>
          </p:nvSpPr>
          <p:spPr>
            <a:xfrm>
              <a:off x="3075709" y="2410692"/>
              <a:ext cx="1401287" cy="3146962"/>
            </a:xfrm>
            <a:prstGeom prst="rect">
              <a:avLst/>
            </a:prstGeom>
            <a:solidFill>
              <a:schemeClr val="accent3">
                <a:lumMod val="75000"/>
                <a:alpha val="20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Font typeface="Arial" pitchFamily="34" charset="0"/>
                <a:buChar char="•"/>
              </a:pPr>
              <a:endParaRPr lang="en-US" dirty="0"/>
            </a:p>
          </p:txBody>
        </p:sp>
        <p:sp>
          <p:nvSpPr>
            <p:cNvPr id="19" name="Rectangle 18"/>
            <p:cNvSpPr/>
            <p:nvPr/>
          </p:nvSpPr>
          <p:spPr>
            <a:xfrm>
              <a:off x="6707187" y="2410691"/>
              <a:ext cx="1401288" cy="3146961"/>
            </a:xfrm>
            <a:prstGeom prst="rect">
              <a:avLst/>
            </a:prstGeom>
            <a:solidFill>
              <a:schemeClr val="accent4">
                <a:lumMod val="75000"/>
                <a:alpha val="20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Font typeface="Arial" pitchFamily="34" charset="0"/>
                <a:buChar char="•"/>
              </a:pPr>
              <a:endParaRPr lang="en-US" dirty="0"/>
            </a:p>
          </p:txBody>
        </p:sp>
        <p:sp>
          <p:nvSpPr>
            <p:cNvPr id="20" name="Rectangle 19"/>
            <p:cNvSpPr/>
            <p:nvPr/>
          </p:nvSpPr>
          <p:spPr>
            <a:xfrm>
              <a:off x="8490860" y="2410692"/>
              <a:ext cx="1401287" cy="3146962"/>
            </a:xfrm>
            <a:prstGeom prst="rect">
              <a:avLst/>
            </a:prstGeom>
            <a:solidFill>
              <a:schemeClr val="accent6">
                <a:lumMod val="75000"/>
                <a:alpha val="20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Font typeface="Arial" pitchFamily="34" charset="0"/>
                <a:buChar char="•"/>
              </a:pPr>
              <a:endParaRPr lang="en-US" dirty="0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3385956" y="1553676"/>
              <a:ext cx="4332121" cy="10107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" dirty="0" smtClean="0"/>
                <a:t>Associate Involvement/Engagement</a:t>
              </a:r>
              <a:endParaRPr lang="en-US" sz="800" dirty="0"/>
            </a:p>
          </p:txBody>
        </p:sp>
        <p:sp>
          <p:nvSpPr>
            <p:cNvPr id="22" name="TextBox 21"/>
            <p:cNvSpPr txBox="1"/>
            <p:nvPr/>
          </p:nvSpPr>
          <p:spPr>
            <a:xfrm rot="16200000">
              <a:off x="753483" y="3403171"/>
              <a:ext cx="2458194" cy="7807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" dirty="0" smtClean="0"/>
                <a:t>Planning</a:t>
              </a:r>
              <a:endParaRPr lang="en-US" sz="800" dirty="0"/>
            </a:p>
          </p:txBody>
        </p:sp>
        <p:sp>
          <p:nvSpPr>
            <p:cNvPr id="23" name="TextBox 22"/>
            <p:cNvSpPr txBox="1"/>
            <p:nvPr/>
          </p:nvSpPr>
          <p:spPr>
            <a:xfrm rot="16200000">
              <a:off x="2547256" y="3429501"/>
              <a:ext cx="2458194" cy="7807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" dirty="0" smtClean="0"/>
                <a:t>Training</a:t>
              </a:r>
              <a:endParaRPr lang="en-US" sz="800" dirty="0"/>
            </a:p>
          </p:txBody>
        </p:sp>
        <p:sp>
          <p:nvSpPr>
            <p:cNvPr id="24" name="TextBox 23"/>
            <p:cNvSpPr txBox="1"/>
            <p:nvPr/>
          </p:nvSpPr>
          <p:spPr>
            <a:xfrm rot="16200000">
              <a:off x="5831775" y="3683827"/>
              <a:ext cx="2966851" cy="7807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" dirty="0" smtClean="0"/>
                <a:t>Communications</a:t>
              </a:r>
              <a:endParaRPr lang="en-US" sz="800" dirty="0"/>
            </a:p>
          </p:txBody>
        </p:sp>
        <p:sp>
          <p:nvSpPr>
            <p:cNvPr id="25" name="TextBox 24"/>
            <p:cNvSpPr txBox="1"/>
            <p:nvPr/>
          </p:nvSpPr>
          <p:spPr>
            <a:xfrm rot="16200000">
              <a:off x="7948758" y="3429501"/>
              <a:ext cx="2458194" cy="7807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" dirty="0" smtClean="0"/>
                <a:t>Targets</a:t>
              </a:r>
              <a:endParaRPr lang="en-US" sz="800" dirty="0"/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3596474" y="5467206"/>
              <a:ext cx="4823469" cy="10107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" dirty="0" smtClean="0"/>
                <a:t>Management Commitment/Involvement</a:t>
              </a:r>
              <a:endParaRPr lang="en-US" sz="800" dirty="0"/>
            </a:p>
          </p:txBody>
        </p:sp>
        <p:sp>
          <p:nvSpPr>
            <p:cNvPr id="27" name="Rectangle 26"/>
            <p:cNvSpPr/>
            <p:nvPr/>
          </p:nvSpPr>
          <p:spPr>
            <a:xfrm>
              <a:off x="4954587" y="2410692"/>
              <a:ext cx="1401287" cy="3146962"/>
            </a:xfrm>
            <a:prstGeom prst="rect">
              <a:avLst/>
            </a:prstGeom>
            <a:solidFill>
              <a:schemeClr val="accent2">
                <a:lumMod val="75000"/>
                <a:alpha val="20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Font typeface="Arial" pitchFamily="34" charset="0"/>
                <a:buChar char="•"/>
              </a:pPr>
              <a:endParaRPr lang="en-US" sz="800" dirty="0"/>
            </a:p>
          </p:txBody>
        </p:sp>
        <p:sp>
          <p:nvSpPr>
            <p:cNvPr id="28" name="TextBox 27"/>
            <p:cNvSpPr txBox="1"/>
            <p:nvPr/>
          </p:nvSpPr>
          <p:spPr>
            <a:xfrm rot="16200000">
              <a:off x="4358845" y="3206418"/>
              <a:ext cx="2458194" cy="12269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" dirty="0" smtClean="0"/>
                <a:t>Policy Statement</a:t>
              </a:r>
              <a:endParaRPr lang="en-US" sz="800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dirty="0" smtClean="0"/>
              <a:t>Planning</a:t>
            </a:r>
            <a:endParaRPr lang="en-GB" dirty="0" smtClean="0"/>
          </a:p>
          <a:p>
            <a:r>
              <a:rPr lang="en-GB" dirty="0" smtClean="0">
                <a:solidFill>
                  <a:schemeClr val="bg1">
                    <a:lumMod val="65000"/>
                  </a:schemeClr>
                </a:solidFill>
              </a:rPr>
              <a:t>Hierarchy </a:t>
            </a:r>
            <a:r>
              <a:rPr lang="en-GB" dirty="0" smtClean="0">
                <a:solidFill>
                  <a:schemeClr val="bg1">
                    <a:lumMod val="65000"/>
                  </a:schemeClr>
                </a:solidFill>
              </a:rPr>
              <a:t>of controls</a:t>
            </a:r>
          </a:p>
        </p:txBody>
      </p:sp>
      <p:grpSp>
        <p:nvGrpSpPr>
          <p:cNvPr id="13" name="Group 12"/>
          <p:cNvGrpSpPr/>
          <p:nvPr/>
        </p:nvGrpSpPr>
        <p:grpSpPr>
          <a:xfrm>
            <a:off x="1650670" y="1773481"/>
            <a:ext cx="9981457" cy="4551856"/>
            <a:chOff x="476712" y="1600200"/>
            <a:chExt cx="11155415" cy="4725137"/>
          </a:xfrm>
        </p:grpSpPr>
        <p:sp>
          <p:nvSpPr>
            <p:cNvPr id="18" name="Rectangle 17"/>
            <p:cNvSpPr/>
            <p:nvPr/>
          </p:nvSpPr>
          <p:spPr bwMode="auto">
            <a:xfrm>
              <a:off x="8948677" y="3154680"/>
              <a:ext cx="2651760" cy="1433297"/>
            </a:xfrm>
            <a:prstGeom prst="rect">
              <a:avLst/>
            </a:prstGeom>
            <a:solidFill>
              <a:srgbClr val="FFFF00">
                <a:alpha val="40000"/>
              </a:srgbClr>
            </a:soli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0" tIns="0" rIns="0" bIns="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MWTypeRegular" pitchFamily="34" charset="0"/>
              </a:endParaRPr>
            </a:p>
          </p:txBody>
        </p:sp>
        <p:grpSp>
          <p:nvGrpSpPr>
            <p:cNvPr id="17" name="Group 16"/>
            <p:cNvGrpSpPr/>
            <p:nvPr/>
          </p:nvGrpSpPr>
          <p:grpSpPr>
            <a:xfrm>
              <a:off x="476712" y="1667348"/>
              <a:ext cx="8835378" cy="4568920"/>
              <a:chOff x="872019" y="1090901"/>
              <a:chExt cx="8835378" cy="4568920"/>
            </a:xfrm>
          </p:grpSpPr>
          <p:sp>
            <p:nvSpPr>
              <p:cNvPr id="10" name="Rectangle 9"/>
              <p:cNvSpPr/>
              <p:nvPr/>
            </p:nvSpPr>
            <p:spPr bwMode="auto">
              <a:xfrm>
                <a:off x="872019" y="2521354"/>
                <a:ext cx="4555417" cy="1433297"/>
              </a:xfrm>
              <a:prstGeom prst="rect">
                <a:avLst/>
              </a:prstGeom>
              <a:solidFill>
                <a:srgbClr val="FFFF00">
                  <a:alpha val="40000"/>
                </a:srgbClr>
              </a:solidFill>
              <a:ln w="127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0" tIns="0" rIns="0" bIns="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95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32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BMWTypeRegular" pitchFamily="34" charset="0"/>
                </a:endParaRPr>
              </a:p>
            </p:txBody>
          </p:sp>
          <p:sp>
            <p:nvSpPr>
              <p:cNvPr id="7" name="TextBox 6"/>
              <p:cNvSpPr txBox="1"/>
              <p:nvPr/>
            </p:nvSpPr>
            <p:spPr>
              <a:xfrm>
                <a:off x="1152102" y="1197034"/>
                <a:ext cx="8555295" cy="412146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>
                  <a:buFont typeface="+mj-lt"/>
                  <a:buAutoNum type="arabicPeriod"/>
                </a:pPr>
                <a:r>
                  <a:rPr lang="en-US" sz="1800" dirty="0" smtClean="0"/>
                  <a:t>Elimination of Hazard				Preferred</a:t>
                </a:r>
              </a:p>
              <a:p>
                <a:pPr marL="342900" indent="-342900">
                  <a:buFont typeface="+mj-lt"/>
                  <a:buAutoNum type="arabicPeriod"/>
                </a:pPr>
                <a:endParaRPr lang="en-US" sz="1800" dirty="0" smtClean="0"/>
              </a:p>
              <a:p>
                <a:pPr marL="342900" indent="-342900">
                  <a:buFont typeface="+mj-lt"/>
                  <a:buAutoNum type="arabicPeriod"/>
                </a:pPr>
                <a:r>
                  <a:rPr lang="en-US" sz="1800" dirty="0" smtClean="0"/>
                  <a:t>Engineering</a:t>
                </a:r>
              </a:p>
              <a:p>
                <a:pPr marL="342900" indent="-342900">
                  <a:buFont typeface="+mj-lt"/>
                  <a:buAutoNum type="arabicPeriod"/>
                </a:pPr>
                <a:endParaRPr lang="en-US" sz="1800" dirty="0" smtClean="0"/>
              </a:p>
              <a:p>
                <a:pPr marL="342900" indent="-342900">
                  <a:buFont typeface="+mj-lt"/>
                  <a:buAutoNum type="arabicPeriod"/>
                </a:pPr>
                <a:endParaRPr lang="en-US" sz="1800" dirty="0" smtClean="0"/>
              </a:p>
              <a:p>
                <a:pPr marL="342900" indent="-342900">
                  <a:buFont typeface="+mj-lt"/>
                  <a:buAutoNum type="arabicPeriod"/>
                </a:pPr>
                <a:r>
                  <a:rPr lang="en-US" sz="1800" dirty="0" smtClean="0"/>
                  <a:t>Personal Protective Equipment</a:t>
                </a:r>
              </a:p>
              <a:p>
                <a:pPr marL="342900" indent="-342900">
                  <a:buFont typeface="+mj-lt"/>
                  <a:buAutoNum type="arabicPeriod"/>
                </a:pPr>
                <a:endParaRPr lang="en-US" sz="1800" dirty="0" smtClean="0"/>
              </a:p>
              <a:p>
                <a:pPr marL="342900" indent="-342900">
                  <a:buFont typeface="+mj-lt"/>
                  <a:buAutoNum type="arabicPeriod"/>
                </a:pPr>
                <a:r>
                  <a:rPr lang="en-US" sz="1800" dirty="0" smtClean="0"/>
                  <a:t>Administrative Controls</a:t>
                </a:r>
              </a:p>
              <a:p>
                <a:pPr marL="342900" indent="-342900">
                  <a:buFont typeface="+mj-lt"/>
                  <a:buAutoNum type="arabicPeriod"/>
                </a:pPr>
                <a:endParaRPr lang="en-US" sz="1800" dirty="0" smtClean="0"/>
              </a:p>
              <a:p>
                <a:pPr marL="342900" indent="-342900">
                  <a:buFont typeface="+mj-lt"/>
                  <a:buAutoNum type="arabicPeriod"/>
                </a:pPr>
                <a:endParaRPr lang="en-US" sz="1800" dirty="0" smtClean="0"/>
              </a:p>
              <a:p>
                <a:pPr marL="342900" indent="-342900">
                  <a:buFont typeface="+mj-lt"/>
                  <a:buAutoNum type="arabicPeriod"/>
                </a:pPr>
                <a:endParaRPr lang="en-US" sz="1800" dirty="0" smtClean="0"/>
              </a:p>
              <a:p>
                <a:pPr marL="342900" indent="-342900">
                  <a:buFont typeface="+mj-lt"/>
                  <a:buAutoNum type="arabicPeriod"/>
                </a:pPr>
                <a:r>
                  <a:rPr lang="en-US" sz="1800" dirty="0" smtClean="0"/>
                  <a:t>Education </a:t>
                </a:r>
              </a:p>
              <a:p>
                <a:pPr marL="342900" indent="-342900">
                  <a:buFont typeface="+mj-lt"/>
                  <a:buAutoNum type="arabicPeriod"/>
                </a:pPr>
                <a:endParaRPr lang="en-US" sz="1800" dirty="0" smtClean="0"/>
              </a:p>
              <a:p>
                <a:pPr marL="342900" indent="-342900">
                  <a:buFont typeface="+mj-lt"/>
                  <a:buAutoNum type="arabicPeriod"/>
                </a:pPr>
                <a:r>
                  <a:rPr lang="en-US" sz="1800" dirty="0" smtClean="0"/>
                  <a:t>Enforcement					Less Desired</a:t>
                </a:r>
              </a:p>
            </p:txBody>
          </p:sp>
          <p:sp>
            <p:nvSpPr>
              <p:cNvPr id="8" name="Down Arrow 7"/>
              <p:cNvSpPr/>
              <p:nvPr/>
            </p:nvSpPr>
            <p:spPr bwMode="auto">
              <a:xfrm rot="10800000">
                <a:off x="6018621" y="1271769"/>
                <a:ext cx="855529" cy="4204340"/>
              </a:xfrm>
              <a:prstGeom prst="downArrow">
                <a:avLst/>
              </a:prstGeom>
              <a:solidFill>
                <a:schemeClr val="accent1"/>
              </a:solidFill>
              <a:ln w="12700" cap="flat" cmpd="sng" algn="ctr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0" tIns="0" rIns="0" bIns="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95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32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BMWTypeRegular" pitchFamily="34" charset="0"/>
                </a:endParaRPr>
              </a:p>
            </p:txBody>
          </p:sp>
          <p:sp>
            <p:nvSpPr>
              <p:cNvPr id="9" name="Rectangle 8"/>
              <p:cNvSpPr/>
              <p:nvPr/>
            </p:nvSpPr>
            <p:spPr bwMode="auto">
              <a:xfrm>
                <a:off x="874333" y="1090901"/>
                <a:ext cx="4555417" cy="1433297"/>
              </a:xfrm>
              <a:prstGeom prst="rect">
                <a:avLst/>
              </a:prstGeom>
              <a:solidFill>
                <a:srgbClr val="00B050">
                  <a:alpha val="40000"/>
                </a:srgbClr>
              </a:solidFill>
              <a:ln w="127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0" tIns="0" rIns="0" bIns="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95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32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BMWTypeRegular" pitchFamily="34" charset="0"/>
                </a:endParaRPr>
              </a:p>
            </p:txBody>
          </p:sp>
          <p:sp>
            <p:nvSpPr>
              <p:cNvPr id="12" name="Rectangle 11"/>
              <p:cNvSpPr/>
              <p:nvPr/>
            </p:nvSpPr>
            <p:spPr bwMode="auto">
              <a:xfrm>
                <a:off x="883593" y="3951808"/>
                <a:ext cx="4555417" cy="1708013"/>
              </a:xfrm>
              <a:prstGeom prst="rect">
                <a:avLst/>
              </a:prstGeom>
              <a:solidFill>
                <a:srgbClr val="FF0000">
                  <a:alpha val="40000"/>
                </a:srgbClr>
              </a:solidFill>
              <a:ln w="127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95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32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BMWTypeRegular" pitchFamily="34" charset="0"/>
                </a:endParaRPr>
              </a:p>
            </p:txBody>
          </p:sp>
        </p:grpSp>
        <p:sp>
          <p:nvSpPr>
            <p:cNvPr id="19" name="Rectangle 18"/>
            <p:cNvSpPr/>
            <p:nvPr/>
          </p:nvSpPr>
          <p:spPr bwMode="auto">
            <a:xfrm>
              <a:off x="8916987" y="4587977"/>
              <a:ext cx="2683450" cy="1737360"/>
            </a:xfrm>
            <a:prstGeom prst="rect">
              <a:avLst/>
            </a:prstGeom>
            <a:solidFill>
              <a:srgbClr val="FF0000">
                <a:alpha val="40000"/>
              </a:srgbClr>
            </a:soli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0" rIns="0" bIns="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MWTypeRegular" pitchFamily="34" charset="0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8916987" y="1600200"/>
              <a:ext cx="2423751" cy="46965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Font typeface="Arial" pitchFamily="34" charset="0"/>
                <a:buChar char="•"/>
              </a:pPr>
              <a:r>
                <a:rPr lang="en-US" dirty="0" smtClean="0"/>
                <a:t>Product, Process, Logistics Improvements</a:t>
              </a:r>
            </a:p>
            <a:p>
              <a:pPr>
                <a:buFont typeface="Arial" pitchFamily="34" charset="0"/>
                <a:buChar char="•"/>
              </a:pPr>
              <a:r>
                <a:rPr lang="en-US" dirty="0" smtClean="0"/>
                <a:t>Lift Assists, Tilt, Floor Conveyors</a:t>
              </a:r>
            </a:p>
            <a:p>
              <a:pPr>
                <a:buFont typeface="Arial" pitchFamily="34" charset="0"/>
                <a:buChar char="•"/>
              </a:pPr>
              <a:endParaRPr lang="en-US" dirty="0" smtClean="0"/>
            </a:p>
            <a:p>
              <a:pPr>
                <a:buFont typeface="Arial" pitchFamily="34" charset="0"/>
                <a:buChar char="•"/>
              </a:pPr>
              <a:r>
                <a:rPr lang="en-US" dirty="0" smtClean="0"/>
                <a:t>Kevlar, Safety Glasses, Hearing Protection</a:t>
              </a:r>
            </a:p>
            <a:p>
              <a:pPr>
                <a:buFont typeface="Arial" pitchFamily="34" charset="0"/>
                <a:buChar char="•"/>
              </a:pPr>
              <a:r>
                <a:rPr lang="en-US" dirty="0" smtClean="0"/>
                <a:t>Job Rotation</a:t>
              </a:r>
            </a:p>
            <a:p>
              <a:pPr>
                <a:buFont typeface="Arial" pitchFamily="34" charset="0"/>
                <a:buChar char="•"/>
              </a:pPr>
              <a:endParaRPr lang="en-US" dirty="0" smtClean="0"/>
            </a:p>
            <a:p>
              <a:pPr>
                <a:buFont typeface="Arial" pitchFamily="34" charset="0"/>
                <a:buChar char="•"/>
              </a:pPr>
              <a:r>
                <a:rPr lang="en-US" dirty="0" smtClean="0"/>
                <a:t>EIP, MoveSmart, Annual Safety Training</a:t>
              </a:r>
            </a:p>
            <a:p>
              <a:pPr>
                <a:buFont typeface="Arial" pitchFamily="34" charset="0"/>
                <a:buChar char="•"/>
              </a:pPr>
              <a:r>
                <a:rPr lang="en-US" dirty="0" smtClean="0"/>
                <a:t>Safety Expectations, Safety Absolutes</a:t>
              </a:r>
            </a:p>
            <a:p>
              <a:endParaRPr lang="en-US" dirty="0"/>
            </a:p>
          </p:txBody>
        </p:sp>
        <p:sp>
          <p:nvSpPr>
            <p:cNvPr id="16" name="Rectangle 15"/>
            <p:cNvSpPr/>
            <p:nvPr/>
          </p:nvSpPr>
          <p:spPr bwMode="auto">
            <a:xfrm>
              <a:off x="8948677" y="1600200"/>
              <a:ext cx="2683450" cy="1554480"/>
            </a:xfrm>
            <a:prstGeom prst="rect">
              <a:avLst/>
            </a:prstGeom>
            <a:solidFill>
              <a:srgbClr val="00B050">
                <a:alpha val="40000"/>
              </a:srgbClr>
            </a:soli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0" rIns="0" bIns="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MWTypeRegular" pitchFamily="34" charset="0"/>
              </a:endParaRPr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9519391" y="121883"/>
            <a:ext cx="2369088" cy="1696412"/>
            <a:chOff x="1306287" y="1413164"/>
            <a:chExt cx="8585860" cy="5064834"/>
          </a:xfrm>
        </p:grpSpPr>
        <p:sp>
          <p:nvSpPr>
            <p:cNvPr id="23" name="Isosceles Triangle 22"/>
            <p:cNvSpPr/>
            <p:nvPr/>
          </p:nvSpPr>
          <p:spPr>
            <a:xfrm>
              <a:off x="1306287" y="1413164"/>
              <a:ext cx="8585860" cy="997528"/>
            </a:xfrm>
            <a:prstGeom prst="triangle">
              <a:avLst/>
            </a:prstGeom>
            <a:solidFill>
              <a:srgbClr val="7030A0">
                <a:alpha val="25000"/>
              </a:srgb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4" name="Rectangle 23"/>
            <p:cNvSpPr/>
            <p:nvPr/>
          </p:nvSpPr>
          <p:spPr>
            <a:xfrm>
              <a:off x="1306287" y="2410692"/>
              <a:ext cx="1401287" cy="3146962"/>
            </a:xfrm>
            <a:prstGeom prst="rect">
              <a:avLst/>
            </a:prstGeom>
            <a:solidFill>
              <a:schemeClr val="accent1">
                <a:lumMod val="75000"/>
                <a:alpha val="20000"/>
              </a:schemeClr>
            </a:solidFill>
            <a:ln>
              <a:solidFill>
                <a:schemeClr val="bg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Font typeface="Arial" pitchFamily="34" charset="0"/>
                <a:buChar char="•"/>
              </a:pPr>
              <a:endParaRPr lang="en-US" dirty="0"/>
            </a:p>
          </p:txBody>
        </p:sp>
        <p:sp>
          <p:nvSpPr>
            <p:cNvPr id="25" name="Rectangle 24"/>
            <p:cNvSpPr/>
            <p:nvPr/>
          </p:nvSpPr>
          <p:spPr>
            <a:xfrm>
              <a:off x="1306287" y="5557654"/>
              <a:ext cx="8585860" cy="855021"/>
            </a:xfrm>
            <a:prstGeom prst="rect">
              <a:avLst/>
            </a:prstGeom>
            <a:solidFill>
              <a:srgbClr val="00B050"/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6" name="Rectangle 25"/>
            <p:cNvSpPr/>
            <p:nvPr/>
          </p:nvSpPr>
          <p:spPr>
            <a:xfrm>
              <a:off x="3075709" y="2410692"/>
              <a:ext cx="1401287" cy="3146962"/>
            </a:xfrm>
            <a:prstGeom prst="rect">
              <a:avLst/>
            </a:prstGeom>
            <a:solidFill>
              <a:schemeClr val="accent3">
                <a:lumMod val="75000"/>
                <a:alpha val="20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Font typeface="Arial" pitchFamily="34" charset="0"/>
                <a:buChar char="•"/>
              </a:pPr>
              <a:endParaRPr lang="en-US" dirty="0"/>
            </a:p>
          </p:txBody>
        </p:sp>
        <p:sp>
          <p:nvSpPr>
            <p:cNvPr id="27" name="Rectangle 26"/>
            <p:cNvSpPr/>
            <p:nvPr/>
          </p:nvSpPr>
          <p:spPr>
            <a:xfrm>
              <a:off x="6707187" y="2410691"/>
              <a:ext cx="1401288" cy="3146961"/>
            </a:xfrm>
            <a:prstGeom prst="rect">
              <a:avLst/>
            </a:prstGeom>
            <a:solidFill>
              <a:schemeClr val="accent4">
                <a:lumMod val="75000"/>
                <a:alpha val="20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Font typeface="Arial" pitchFamily="34" charset="0"/>
                <a:buChar char="•"/>
              </a:pPr>
              <a:endParaRPr lang="en-US" dirty="0"/>
            </a:p>
          </p:txBody>
        </p:sp>
        <p:sp>
          <p:nvSpPr>
            <p:cNvPr id="28" name="Rectangle 27"/>
            <p:cNvSpPr/>
            <p:nvPr/>
          </p:nvSpPr>
          <p:spPr>
            <a:xfrm>
              <a:off x="8490860" y="2410692"/>
              <a:ext cx="1401287" cy="3146962"/>
            </a:xfrm>
            <a:prstGeom prst="rect">
              <a:avLst/>
            </a:prstGeom>
            <a:solidFill>
              <a:schemeClr val="accent6">
                <a:lumMod val="75000"/>
                <a:alpha val="20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Font typeface="Arial" pitchFamily="34" charset="0"/>
                <a:buChar char="•"/>
              </a:pPr>
              <a:endParaRPr lang="en-US" dirty="0"/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3385956" y="1553676"/>
              <a:ext cx="4332121" cy="10107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" dirty="0" smtClean="0"/>
                <a:t>Associate Involvement/Engagement</a:t>
              </a:r>
              <a:endParaRPr lang="en-US" sz="800" dirty="0"/>
            </a:p>
          </p:txBody>
        </p:sp>
        <p:sp>
          <p:nvSpPr>
            <p:cNvPr id="30" name="TextBox 29"/>
            <p:cNvSpPr txBox="1"/>
            <p:nvPr/>
          </p:nvSpPr>
          <p:spPr>
            <a:xfrm rot="16200000">
              <a:off x="753483" y="3403171"/>
              <a:ext cx="2458194" cy="7807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" dirty="0" smtClean="0"/>
                <a:t>Planning</a:t>
              </a:r>
              <a:endParaRPr lang="en-US" sz="800" dirty="0"/>
            </a:p>
          </p:txBody>
        </p:sp>
        <p:sp>
          <p:nvSpPr>
            <p:cNvPr id="31" name="TextBox 30"/>
            <p:cNvSpPr txBox="1"/>
            <p:nvPr/>
          </p:nvSpPr>
          <p:spPr>
            <a:xfrm rot="16200000">
              <a:off x="2547256" y="3429501"/>
              <a:ext cx="2458194" cy="7807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" dirty="0" smtClean="0"/>
                <a:t>Training</a:t>
              </a:r>
              <a:endParaRPr lang="en-US" sz="800" dirty="0"/>
            </a:p>
          </p:txBody>
        </p:sp>
        <p:sp>
          <p:nvSpPr>
            <p:cNvPr id="32" name="TextBox 31"/>
            <p:cNvSpPr txBox="1"/>
            <p:nvPr/>
          </p:nvSpPr>
          <p:spPr>
            <a:xfrm rot="16200000">
              <a:off x="5831775" y="3683827"/>
              <a:ext cx="2966851" cy="7807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" dirty="0" smtClean="0"/>
                <a:t>Communications</a:t>
              </a:r>
              <a:endParaRPr lang="en-US" sz="800" dirty="0"/>
            </a:p>
          </p:txBody>
        </p:sp>
        <p:sp>
          <p:nvSpPr>
            <p:cNvPr id="33" name="TextBox 32"/>
            <p:cNvSpPr txBox="1"/>
            <p:nvPr/>
          </p:nvSpPr>
          <p:spPr>
            <a:xfrm rot="16200000">
              <a:off x="7948758" y="3429501"/>
              <a:ext cx="2458194" cy="7807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" dirty="0" smtClean="0"/>
                <a:t>Targets</a:t>
              </a:r>
              <a:endParaRPr lang="en-US" sz="800" dirty="0"/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3596474" y="5467206"/>
              <a:ext cx="4823469" cy="10107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" dirty="0" smtClean="0"/>
                <a:t>Management Commitment/Involvement</a:t>
              </a:r>
              <a:endParaRPr lang="en-US" sz="800" dirty="0"/>
            </a:p>
          </p:txBody>
        </p:sp>
        <p:sp>
          <p:nvSpPr>
            <p:cNvPr id="35" name="Rectangle 34"/>
            <p:cNvSpPr/>
            <p:nvPr/>
          </p:nvSpPr>
          <p:spPr>
            <a:xfrm>
              <a:off x="4954587" y="2410692"/>
              <a:ext cx="1401287" cy="3146962"/>
            </a:xfrm>
            <a:prstGeom prst="rect">
              <a:avLst/>
            </a:prstGeom>
            <a:solidFill>
              <a:schemeClr val="accent2">
                <a:lumMod val="75000"/>
                <a:alpha val="20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Font typeface="Arial" pitchFamily="34" charset="0"/>
                <a:buChar char="•"/>
              </a:pPr>
              <a:endParaRPr lang="en-US" sz="800" dirty="0"/>
            </a:p>
          </p:txBody>
        </p:sp>
        <p:sp>
          <p:nvSpPr>
            <p:cNvPr id="36" name="TextBox 35"/>
            <p:cNvSpPr txBox="1"/>
            <p:nvPr/>
          </p:nvSpPr>
          <p:spPr>
            <a:xfrm rot="16200000">
              <a:off x="4358845" y="3206418"/>
              <a:ext cx="2458194" cy="12269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" dirty="0" smtClean="0"/>
                <a:t>Policy Statement</a:t>
              </a:r>
              <a:endParaRPr lang="en-US" sz="800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dirty="0" smtClean="0"/>
              <a:t>Planning</a:t>
            </a:r>
            <a:endParaRPr lang="en-GB" dirty="0" smtClean="0"/>
          </a:p>
          <a:p>
            <a:r>
              <a:rPr lang="en-GB" dirty="0" smtClean="0">
                <a:solidFill>
                  <a:schemeClr val="bg1">
                    <a:lumMod val="65000"/>
                  </a:schemeClr>
                </a:solidFill>
              </a:rPr>
              <a:t>Pre-placement </a:t>
            </a:r>
            <a:r>
              <a:rPr lang="en-GB" dirty="0" smtClean="0">
                <a:solidFill>
                  <a:schemeClr val="bg1">
                    <a:lumMod val="65000"/>
                  </a:schemeClr>
                </a:solidFill>
              </a:rPr>
              <a:t>activities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08994" y="4540469"/>
            <a:ext cx="9597259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en-US" sz="2000" dirty="0" smtClean="0"/>
              <a:t>All personnel are required to satisfy pre-placement activities, including:</a:t>
            </a:r>
          </a:p>
          <a:p>
            <a:pPr marL="800100" lvl="1" indent="-342900">
              <a:buFont typeface="Arial" pitchFamily="34" charset="0"/>
              <a:buChar char="•"/>
            </a:pPr>
            <a:r>
              <a:rPr lang="en-US" sz="2000" dirty="0" smtClean="0"/>
              <a:t>Physical evaluation</a:t>
            </a:r>
          </a:p>
          <a:p>
            <a:pPr marL="800100" lvl="1" indent="-342900">
              <a:buFont typeface="Arial" pitchFamily="34" charset="0"/>
              <a:buChar char="•"/>
            </a:pPr>
            <a:r>
              <a:rPr lang="en-US" sz="2000" dirty="0" smtClean="0"/>
              <a:t>Essential Functions Testing</a:t>
            </a:r>
          </a:p>
          <a:p>
            <a:pPr marL="800100" lvl="1" indent="-342900">
              <a:buFont typeface="Arial" pitchFamily="34" charset="0"/>
              <a:buChar char="•"/>
            </a:pPr>
            <a:r>
              <a:rPr lang="en-US" sz="2000" dirty="0" smtClean="0"/>
              <a:t>Drug Screening</a:t>
            </a:r>
          </a:p>
          <a:p>
            <a:pPr marL="342900" indent="-342900">
              <a:buFont typeface="Arial" pitchFamily="34" charset="0"/>
              <a:buChar char="•"/>
            </a:pPr>
            <a:endParaRPr lang="en-US" sz="2000" dirty="0" smtClean="0"/>
          </a:p>
        </p:txBody>
      </p:sp>
      <p:pic>
        <p:nvPicPr>
          <p:cNvPr id="8" name="Picture Placeholder 21" descr="738_DSC1540.jpg"/>
          <p:cNvPicPr>
            <a:picLocks noChangeAspect="1"/>
          </p:cNvPicPr>
          <p:nvPr/>
        </p:nvPicPr>
        <p:blipFill>
          <a:blip r:embed="rId3" cstate="print"/>
          <a:srcRect l="16328" t="17807" r="12693" b="17807"/>
          <a:stretch>
            <a:fillRect/>
          </a:stretch>
        </p:blipFill>
        <p:spPr>
          <a:xfrm>
            <a:off x="5203392" y="1818295"/>
            <a:ext cx="4128613" cy="2406864"/>
          </a:xfrm>
          <a:prstGeom prst="rect">
            <a:avLst/>
          </a:prstGeom>
        </p:spPr>
      </p:pic>
      <p:pic>
        <p:nvPicPr>
          <p:cNvPr id="9" name="Picture 8" descr="025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362253" y="1796391"/>
            <a:ext cx="3625383" cy="2423599"/>
          </a:xfrm>
          <a:prstGeom prst="rect">
            <a:avLst/>
          </a:prstGeom>
        </p:spPr>
      </p:pic>
      <p:grpSp>
        <p:nvGrpSpPr>
          <p:cNvPr id="12" name="Group 11"/>
          <p:cNvGrpSpPr/>
          <p:nvPr/>
        </p:nvGrpSpPr>
        <p:grpSpPr>
          <a:xfrm>
            <a:off x="9519391" y="121883"/>
            <a:ext cx="2369088" cy="1696412"/>
            <a:chOff x="1306287" y="1413164"/>
            <a:chExt cx="8585860" cy="5064834"/>
          </a:xfrm>
        </p:grpSpPr>
        <p:sp>
          <p:nvSpPr>
            <p:cNvPr id="13" name="Isosceles Triangle 12"/>
            <p:cNvSpPr/>
            <p:nvPr/>
          </p:nvSpPr>
          <p:spPr>
            <a:xfrm>
              <a:off x="1306287" y="1413164"/>
              <a:ext cx="8585860" cy="997528"/>
            </a:xfrm>
            <a:prstGeom prst="triangle">
              <a:avLst/>
            </a:prstGeom>
            <a:solidFill>
              <a:srgbClr val="7030A0">
                <a:alpha val="25000"/>
              </a:srgb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" name="Rectangle 13"/>
            <p:cNvSpPr/>
            <p:nvPr/>
          </p:nvSpPr>
          <p:spPr>
            <a:xfrm>
              <a:off x="1306287" y="2410692"/>
              <a:ext cx="1401287" cy="3146962"/>
            </a:xfrm>
            <a:prstGeom prst="rect">
              <a:avLst/>
            </a:prstGeom>
            <a:solidFill>
              <a:schemeClr val="accent1">
                <a:lumMod val="75000"/>
                <a:alpha val="20000"/>
              </a:schemeClr>
            </a:solidFill>
            <a:ln>
              <a:solidFill>
                <a:schemeClr val="bg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Font typeface="Arial" pitchFamily="34" charset="0"/>
                <a:buChar char="•"/>
              </a:pPr>
              <a:endParaRPr lang="en-US" dirty="0"/>
            </a:p>
          </p:txBody>
        </p:sp>
        <p:sp>
          <p:nvSpPr>
            <p:cNvPr id="15" name="Rectangle 14"/>
            <p:cNvSpPr/>
            <p:nvPr/>
          </p:nvSpPr>
          <p:spPr>
            <a:xfrm>
              <a:off x="1306287" y="5557654"/>
              <a:ext cx="8585860" cy="855021"/>
            </a:xfrm>
            <a:prstGeom prst="rect">
              <a:avLst/>
            </a:prstGeom>
            <a:solidFill>
              <a:srgbClr val="00B050"/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" name="Rectangle 15"/>
            <p:cNvSpPr/>
            <p:nvPr/>
          </p:nvSpPr>
          <p:spPr>
            <a:xfrm>
              <a:off x="3075709" y="2410692"/>
              <a:ext cx="1401287" cy="3146962"/>
            </a:xfrm>
            <a:prstGeom prst="rect">
              <a:avLst/>
            </a:prstGeom>
            <a:solidFill>
              <a:schemeClr val="accent3">
                <a:lumMod val="75000"/>
                <a:alpha val="20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Font typeface="Arial" pitchFamily="34" charset="0"/>
                <a:buChar char="•"/>
              </a:pPr>
              <a:endParaRPr lang="en-US" dirty="0"/>
            </a:p>
          </p:txBody>
        </p:sp>
        <p:sp>
          <p:nvSpPr>
            <p:cNvPr id="17" name="Rectangle 16"/>
            <p:cNvSpPr/>
            <p:nvPr/>
          </p:nvSpPr>
          <p:spPr>
            <a:xfrm>
              <a:off x="6707187" y="2410691"/>
              <a:ext cx="1401288" cy="3146961"/>
            </a:xfrm>
            <a:prstGeom prst="rect">
              <a:avLst/>
            </a:prstGeom>
            <a:solidFill>
              <a:schemeClr val="accent4">
                <a:lumMod val="75000"/>
                <a:alpha val="20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Font typeface="Arial" pitchFamily="34" charset="0"/>
                <a:buChar char="•"/>
              </a:pPr>
              <a:endParaRPr lang="en-US" dirty="0"/>
            </a:p>
          </p:txBody>
        </p:sp>
        <p:sp>
          <p:nvSpPr>
            <p:cNvPr id="18" name="Rectangle 17"/>
            <p:cNvSpPr/>
            <p:nvPr/>
          </p:nvSpPr>
          <p:spPr>
            <a:xfrm>
              <a:off x="8490860" y="2410692"/>
              <a:ext cx="1401287" cy="3146962"/>
            </a:xfrm>
            <a:prstGeom prst="rect">
              <a:avLst/>
            </a:prstGeom>
            <a:solidFill>
              <a:schemeClr val="accent6">
                <a:lumMod val="75000"/>
                <a:alpha val="20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Font typeface="Arial" pitchFamily="34" charset="0"/>
                <a:buChar char="•"/>
              </a:pPr>
              <a:endParaRPr lang="en-US" dirty="0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3385956" y="1553676"/>
              <a:ext cx="4332121" cy="10107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" dirty="0" smtClean="0"/>
                <a:t>Associate Involvement/Engagement</a:t>
              </a:r>
              <a:endParaRPr lang="en-US" sz="800" dirty="0"/>
            </a:p>
          </p:txBody>
        </p:sp>
        <p:sp>
          <p:nvSpPr>
            <p:cNvPr id="20" name="TextBox 19"/>
            <p:cNvSpPr txBox="1"/>
            <p:nvPr/>
          </p:nvSpPr>
          <p:spPr>
            <a:xfrm rot="16200000">
              <a:off x="753483" y="3403171"/>
              <a:ext cx="2458194" cy="7807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" dirty="0" smtClean="0"/>
                <a:t>Planning</a:t>
              </a:r>
              <a:endParaRPr lang="en-US" sz="800" dirty="0"/>
            </a:p>
          </p:txBody>
        </p:sp>
        <p:sp>
          <p:nvSpPr>
            <p:cNvPr id="21" name="TextBox 20"/>
            <p:cNvSpPr txBox="1"/>
            <p:nvPr/>
          </p:nvSpPr>
          <p:spPr>
            <a:xfrm rot="16200000">
              <a:off x="2547256" y="3429501"/>
              <a:ext cx="2458194" cy="7807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" dirty="0" smtClean="0"/>
                <a:t>Training</a:t>
              </a:r>
              <a:endParaRPr lang="en-US" sz="800" dirty="0"/>
            </a:p>
          </p:txBody>
        </p:sp>
        <p:sp>
          <p:nvSpPr>
            <p:cNvPr id="22" name="TextBox 21"/>
            <p:cNvSpPr txBox="1"/>
            <p:nvPr/>
          </p:nvSpPr>
          <p:spPr>
            <a:xfrm rot="16200000">
              <a:off x="5831775" y="3683827"/>
              <a:ext cx="2966851" cy="7807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" dirty="0" smtClean="0"/>
                <a:t>Communications</a:t>
              </a:r>
              <a:endParaRPr lang="en-US" sz="800" dirty="0"/>
            </a:p>
          </p:txBody>
        </p:sp>
        <p:sp>
          <p:nvSpPr>
            <p:cNvPr id="23" name="TextBox 22"/>
            <p:cNvSpPr txBox="1"/>
            <p:nvPr/>
          </p:nvSpPr>
          <p:spPr>
            <a:xfrm rot="16200000">
              <a:off x="7948758" y="3429501"/>
              <a:ext cx="2458194" cy="7807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" dirty="0" smtClean="0"/>
                <a:t>Targets</a:t>
              </a:r>
              <a:endParaRPr lang="en-US" sz="800" dirty="0"/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3596474" y="5467206"/>
              <a:ext cx="4823469" cy="10107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" dirty="0" smtClean="0"/>
                <a:t>Management Commitment/Involvement</a:t>
              </a:r>
              <a:endParaRPr lang="en-US" sz="800" dirty="0"/>
            </a:p>
          </p:txBody>
        </p:sp>
        <p:sp>
          <p:nvSpPr>
            <p:cNvPr id="25" name="Rectangle 24"/>
            <p:cNvSpPr/>
            <p:nvPr/>
          </p:nvSpPr>
          <p:spPr>
            <a:xfrm>
              <a:off x="4954587" y="2410692"/>
              <a:ext cx="1401287" cy="3146962"/>
            </a:xfrm>
            <a:prstGeom prst="rect">
              <a:avLst/>
            </a:prstGeom>
            <a:solidFill>
              <a:schemeClr val="accent2">
                <a:lumMod val="75000"/>
                <a:alpha val="20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Font typeface="Arial" pitchFamily="34" charset="0"/>
                <a:buChar char="•"/>
              </a:pPr>
              <a:endParaRPr lang="en-US" sz="800" dirty="0"/>
            </a:p>
          </p:txBody>
        </p:sp>
        <p:sp>
          <p:nvSpPr>
            <p:cNvPr id="26" name="TextBox 25"/>
            <p:cNvSpPr txBox="1"/>
            <p:nvPr/>
          </p:nvSpPr>
          <p:spPr>
            <a:xfrm rot="16200000">
              <a:off x="4358845" y="3206418"/>
              <a:ext cx="2458194" cy="12269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" dirty="0" smtClean="0"/>
                <a:t>Policy Statement</a:t>
              </a:r>
              <a:endParaRPr lang="en-US" sz="800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dirty="0" smtClean="0"/>
              <a:t>Planning</a:t>
            </a:r>
            <a:endParaRPr lang="en-GB" dirty="0" smtClean="0"/>
          </a:p>
          <a:p>
            <a:r>
              <a:rPr lang="en-GB" dirty="0" smtClean="0">
                <a:solidFill>
                  <a:schemeClr val="bg1">
                    <a:lumMod val="65000"/>
                  </a:schemeClr>
                </a:solidFill>
              </a:rPr>
              <a:t>Product, process, packaging</a:t>
            </a:r>
            <a:endParaRPr lang="en-GB" dirty="0" smtClean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883511" y="1887846"/>
            <a:ext cx="4841895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en-US" sz="2000" dirty="0" smtClean="0"/>
              <a:t>Commit significant resources into planning activities with focus on: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000" dirty="0" smtClean="0"/>
              <a:t>Product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000" dirty="0" smtClean="0"/>
              <a:t>Process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000" dirty="0" smtClean="0"/>
              <a:t>Packaging 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000" dirty="0" smtClean="0"/>
              <a:t>With each vehicle introduction/model change, opportunity to “learn” for experiences, identify issues, and eliminate/minimize risk of injury.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000" dirty="0" smtClean="0"/>
              <a:t>Increased automation in all areas of the facility – reduces operating costs and ergonomics stressors.</a:t>
            </a:r>
          </a:p>
          <a:p>
            <a:pPr marL="342900" indent="-342900">
              <a:buFont typeface="Arial" pitchFamily="34" charset="0"/>
              <a:buChar char="•"/>
            </a:pPr>
            <a:endParaRPr lang="en-US" sz="2000" dirty="0" smtClean="0"/>
          </a:p>
        </p:txBody>
      </p:sp>
      <p:pic>
        <p:nvPicPr>
          <p:cNvPr id="6" name="Picture 5" descr="Best Fit Process - Door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08725" y="1796416"/>
            <a:ext cx="5051245" cy="3359078"/>
          </a:xfrm>
          <a:prstGeom prst="rect">
            <a:avLst/>
          </a:prstGeom>
        </p:spPr>
      </p:pic>
      <p:grpSp>
        <p:nvGrpSpPr>
          <p:cNvPr id="10" name="Group 11"/>
          <p:cNvGrpSpPr/>
          <p:nvPr/>
        </p:nvGrpSpPr>
        <p:grpSpPr>
          <a:xfrm>
            <a:off x="9519391" y="121883"/>
            <a:ext cx="2369088" cy="1696412"/>
            <a:chOff x="1306287" y="1413164"/>
            <a:chExt cx="8585860" cy="5064834"/>
          </a:xfrm>
        </p:grpSpPr>
        <p:sp>
          <p:nvSpPr>
            <p:cNvPr id="11" name="Isosceles Triangle 10"/>
            <p:cNvSpPr/>
            <p:nvPr/>
          </p:nvSpPr>
          <p:spPr>
            <a:xfrm>
              <a:off x="1306287" y="1413164"/>
              <a:ext cx="8585860" cy="997528"/>
            </a:xfrm>
            <a:prstGeom prst="triangle">
              <a:avLst/>
            </a:prstGeom>
            <a:solidFill>
              <a:srgbClr val="7030A0">
                <a:alpha val="25000"/>
              </a:srgb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1306287" y="2410692"/>
              <a:ext cx="1401287" cy="3146962"/>
            </a:xfrm>
            <a:prstGeom prst="rect">
              <a:avLst/>
            </a:prstGeom>
            <a:solidFill>
              <a:schemeClr val="accent1">
                <a:lumMod val="75000"/>
                <a:alpha val="20000"/>
              </a:schemeClr>
            </a:solidFill>
            <a:ln>
              <a:solidFill>
                <a:schemeClr val="bg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Font typeface="Arial" pitchFamily="34" charset="0"/>
                <a:buChar char="•"/>
              </a:pPr>
              <a:endParaRPr lang="en-US" dirty="0"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1306287" y="5557654"/>
              <a:ext cx="8585860" cy="855021"/>
            </a:xfrm>
            <a:prstGeom prst="rect">
              <a:avLst/>
            </a:prstGeom>
            <a:solidFill>
              <a:srgbClr val="00B050"/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" name="Rectangle 13"/>
            <p:cNvSpPr/>
            <p:nvPr/>
          </p:nvSpPr>
          <p:spPr>
            <a:xfrm>
              <a:off x="3075709" y="2410692"/>
              <a:ext cx="1401287" cy="3146962"/>
            </a:xfrm>
            <a:prstGeom prst="rect">
              <a:avLst/>
            </a:prstGeom>
            <a:solidFill>
              <a:schemeClr val="accent3">
                <a:lumMod val="75000"/>
                <a:alpha val="20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Font typeface="Arial" pitchFamily="34" charset="0"/>
                <a:buChar char="•"/>
              </a:pPr>
              <a:endParaRPr lang="en-US" dirty="0"/>
            </a:p>
          </p:txBody>
        </p:sp>
        <p:sp>
          <p:nvSpPr>
            <p:cNvPr id="15" name="Rectangle 14"/>
            <p:cNvSpPr/>
            <p:nvPr/>
          </p:nvSpPr>
          <p:spPr>
            <a:xfrm>
              <a:off x="6707187" y="2410691"/>
              <a:ext cx="1401288" cy="3146961"/>
            </a:xfrm>
            <a:prstGeom prst="rect">
              <a:avLst/>
            </a:prstGeom>
            <a:solidFill>
              <a:schemeClr val="accent4">
                <a:lumMod val="75000"/>
                <a:alpha val="20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Font typeface="Arial" pitchFamily="34" charset="0"/>
                <a:buChar char="•"/>
              </a:pPr>
              <a:endParaRPr lang="en-US" dirty="0"/>
            </a:p>
          </p:txBody>
        </p:sp>
        <p:sp>
          <p:nvSpPr>
            <p:cNvPr id="16" name="Rectangle 15"/>
            <p:cNvSpPr/>
            <p:nvPr/>
          </p:nvSpPr>
          <p:spPr>
            <a:xfrm>
              <a:off x="8490860" y="2410692"/>
              <a:ext cx="1401287" cy="3146962"/>
            </a:xfrm>
            <a:prstGeom prst="rect">
              <a:avLst/>
            </a:prstGeom>
            <a:solidFill>
              <a:schemeClr val="accent6">
                <a:lumMod val="75000"/>
                <a:alpha val="20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Font typeface="Arial" pitchFamily="34" charset="0"/>
                <a:buChar char="•"/>
              </a:pPr>
              <a:endParaRPr lang="en-US" dirty="0"/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3385956" y="1553676"/>
              <a:ext cx="4332121" cy="10107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" dirty="0" smtClean="0"/>
                <a:t>Associate Involvement/Engagement</a:t>
              </a:r>
              <a:endParaRPr lang="en-US" sz="800" dirty="0"/>
            </a:p>
          </p:txBody>
        </p:sp>
        <p:sp>
          <p:nvSpPr>
            <p:cNvPr id="18" name="TextBox 17"/>
            <p:cNvSpPr txBox="1"/>
            <p:nvPr/>
          </p:nvSpPr>
          <p:spPr>
            <a:xfrm rot="16200000">
              <a:off x="753483" y="3403171"/>
              <a:ext cx="2458194" cy="7807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" dirty="0" smtClean="0"/>
                <a:t>Planning</a:t>
              </a:r>
              <a:endParaRPr lang="en-US" sz="800" dirty="0"/>
            </a:p>
          </p:txBody>
        </p:sp>
        <p:sp>
          <p:nvSpPr>
            <p:cNvPr id="19" name="TextBox 18"/>
            <p:cNvSpPr txBox="1"/>
            <p:nvPr/>
          </p:nvSpPr>
          <p:spPr>
            <a:xfrm rot="16200000">
              <a:off x="2547256" y="3429501"/>
              <a:ext cx="2458194" cy="7807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" dirty="0" smtClean="0"/>
                <a:t>Training</a:t>
              </a:r>
              <a:endParaRPr lang="en-US" sz="800" dirty="0"/>
            </a:p>
          </p:txBody>
        </p:sp>
        <p:sp>
          <p:nvSpPr>
            <p:cNvPr id="20" name="TextBox 19"/>
            <p:cNvSpPr txBox="1"/>
            <p:nvPr/>
          </p:nvSpPr>
          <p:spPr>
            <a:xfrm rot="16200000">
              <a:off x="5831775" y="3683827"/>
              <a:ext cx="2966851" cy="7807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" dirty="0" smtClean="0"/>
                <a:t>Communications</a:t>
              </a:r>
              <a:endParaRPr lang="en-US" sz="800" dirty="0"/>
            </a:p>
          </p:txBody>
        </p:sp>
        <p:sp>
          <p:nvSpPr>
            <p:cNvPr id="21" name="TextBox 20"/>
            <p:cNvSpPr txBox="1"/>
            <p:nvPr/>
          </p:nvSpPr>
          <p:spPr>
            <a:xfrm rot="16200000">
              <a:off x="7948758" y="3429501"/>
              <a:ext cx="2458194" cy="7807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" dirty="0" smtClean="0"/>
                <a:t>Targets</a:t>
              </a:r>
              <a:endParaRPr lang="en-US" sz="800" dirty="0"/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3596474" y="5467206"/>
              <a:ext cx="4823469" cy="10107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" dirty="0" smtClean="0"/>
                <a:t>Management Commitment/Involvement</a:t>
              </a:r>
              <a:endParaRPr lang="en-US" sz="800" dirty="0"/>
            </a:p>
          </p:txBody>
        </p:sp>
        <p:sp>
          <p:nvSpPr>
            <p:cNvPr id="23" name="Rectangle 22"/>
            <p:cNvSpPr/>
            <p:nvPr/>
          </p:nvSpPr>
          <p:spPr>
            <a:xfrm>
              <a:off x="4954587" y="2410692"/>
              <a:ext cx="1401287" cy="3146962"/>
            </a:xfrm>
            <a:prstGeom prst="rect">
              <a:avLst/>
            </a:prstGeom>
            <a:solidFill>
              <a:schemeClr val="accent2">
                <a:lumMod val="75000"/>
                <a:alpha val="20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Font typeface="Arial" pitchFamily="34" charset="0"/>
                <a:buChar char="•"/>
              </a:pPr>
              <a:endParaRPr lang="en-US" sz="800" dirty="0"/>
            </a:p>
          </p:txBody>
        </p:sp>
        <p:sp>
          <p:nvSpPr>
            <p:cNvPr id="24" name="TextBox 23"/>
            <p:cNvSpPr txBox="1"/>
            <p:nvPr/>
          </p:nvSpPr>
          <p:spPr>
            <a:xfrm rot="16200000">
              <a:off x="4358845" y="3206418"/>
              <a:ext cx="2458194" cy="12269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" dirty="0" smtClean="0"/>
                <a:t>Policy Statement</a:t>
              </a:r>
              <a:endParaRPr lang="en-US" sz="800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dirty="0" smtClean="0"/>
              <a:t>training</a:t>
            </a:r>
            <a:endParaRPr lang="en-GB" dirty="0" smtClean="0"/>
          </a:p>
          <a:p>
            <a:r>
              <a:rPr lang="en-GB" dirty="0" smtClean="0">
                <a:solidFill>
                  <a:schemeClr val="bg1">
                    <a:lumMod val="65000"/>
                  </a:schemeClr>
                </a:solidFill>
              </a:rPr>
              <a:t>Safety/health Training</a:t>
            </a:r>
          </a:p>
        </p:txBody>
      </p:sp>
      <p:sp>
        <p:nvSpPr>
          <p:cNvPr id="12" name="Rectangle 11"/>
          <p:cNvSpPr/>
          <p:nvPr/>
        </p:nvSpPr>
        <p:spPr>
          <a:xfrm>
            <a:off x="1144587" y="1981200"/>
            <a:ext cx="8355672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hangingPunct="0"/>
            <a:r>
              <a:rPr lang="en-US" sz="2000" b="1" dirty="0" smtClean="0"/>
              <a:t>Training reinforces organization’s commitment and outlines expectations.</a:t>
            </a:r>
          </a:p>
          <a:p>
            <a:pPr marL="914400" lvl="1" indent="-457200" hangingPunct="0">
              <a:buFont typeface="+mj-lt"/>
              <a:buAutoNum type="arabicPeriod"/>
            </a:pPr>
            <a:r>
              <a:rPr lang="en-US" sz="2000" dirty="0" smtClean="0"/>
              <a:t>New Associate Orientation</a:t>
            </a:r>
          </a:p>
          <a:p>
            <a:pPr marL="1371600" lvl="2" indent="-457200" hangingPunct="0">
              <a:buFont typeface="+mj-lt"/>
              <a:buAutoNum type="alphaLcParenR"/>
            </a:pPr>
            <a:r>
              <a:rPr lang="en-US" sz="2000" dirty="0" smtClean="0"/>
              <a:t>Communicates basic requirements</a:t>
            </a:r>
          </a:p>
          <a:p>
            <a:pPr marL="1371600" lvl="2" indent="-457200" hangingPunct="0">
              <a:buFont typeface="+mj-lt"/>
              <a:buAutoNum type="alphaLcParenR"/>
            </a:pPr>
            <a:r>
              <a:rPr lang="en-US" sz="2000" dirty="0" smtClean="0"/>
              <a:t>Establishes expectations</a:t>
            </a:r>
          </a:p>
          <a:p>
            <a:pPr marL="1371600" lvl="2" indent="-457200" hangingPunct="0">
              <a:buFont typeface="+mj-lt"/>
              <a:buAutoNum type="alphaLcParenR"/>
            </a:pPr>
            <a:r>
              <a:rPr lang="en-US" sz="2000" dirty="0" smtClean="0"/>
              <a:t>Reinforces organization’s culture/norms</a:t>
            </a:r>
          </a:p>
          <a:p>
            <a:pPr marL="914400" lvl="1" indent="-457200" hangingPunct="0">
              <a:buFont typeface="+mj-lt"/>
              <a:buAutoNum type="arabicPeriod"/>
            </a:pPr>
            <a:r>
              <a:rPr lang="en-US" sz="2000" dirty="0" smtClean="0"/>
              <a:t>Annual Refresher Training</a:t>
            </a:r>
          </a:p>
          <a:p>
            <a:pPr marL="1371600" lvl="2" indent="-457200" hangingPunct="0">
              <a:buFont typeface="+mj-lt"/>
              <a:buAutoNum type="alphaLcParenR"/>
            </a:pPr>
            <a:r>
              <a:rPr lang="en-US" sz="2000" dirty="0" smtClean="0"/>
              <a:t>Communicates changes</a:t>
            </a:r>
          </a:p>
          <a:p>
            <a:pPr marL="1371600" lvl="2" indent="-457200" hangingPunct="0">
              <a:buFont typeface="+mj-lt"/>
              <a:buAutoNum type="alphaLcParenR"/>
            </a:pPr>
            <a:r>
              <a:rPr lang="en-US" sz="2000" dirty="0" smtClean="0"/>
              <a:t>Reinforces commitment, expectations, culture</a:t>
            </a:r>
          </a:p>
          <a:p>
            <a:pPr marL="914400" lvl="1" indent="-457200" hangingPunct="0">
              <a:buFont typeface="+mj-lt"/>
              <a:buAutoNum type="arabicPeriod"/>
            </a:pPr>
            <a:r>
              <a:rPr lang="en-US" sz="2000" dirty="0" smtClean="0"/>
              <a:t>Regulatory Training</a:t>
            </a:r>
          </a:p>
          <a:p>
            <a:pPr marL="914400" lvl="1" indent="-457200" hangingPunct="0">
              <a:buFont typeface="+mj-lt"/>
              <a:buAutoNum type="arabicPeriod"/>
            </a:pPr>
            <a:endParaRPr lang="en-US" sz="2000" dirty="0" smtClean="0"/>
          </a:p>
          <a:p>
            <a:pPr marL="457200" indent="-457200" algn="ctr" hangingPunct="0"/>
            <a:r>
              <a:rPr lang="en-US" sz="2000" b="1" dirty="0" smtClean="0"/>
              <a:t>Must include tracking, transparency, accountability for non-adherence (tie to a target).</a:t>
            </a:r>
            <a:endParaRPr lang="en-US" sz="2000" b="1" dirty="0" smtClean="0"/>
          </a:p>
        </p:txBody>
      </p:sp>
      <p:grpSp>
        <p:nvGrpSpPr>
          <p:cNvPr id="2" name="Group 11"/>
          <p:cNvGrpSpPr/>
          <p:nvPr/>
        </p:nvGrpSpPr>
        <p:grpSpPr>
          <a:xfrm>
            <a:off x="9519391" y="121883"/>
            <a:ext cx="2369088" cy="1696412"/>
            <a:chOff x="1306287" y="1413164"/>
            <a:chExt cx="8585860" cy="5064834"/>
          </a:xfrm>
        </p:grpSpPr>
        <p:sp>
          <p:nvSpPr>
            <p:cNvPr id="10" name="Isosceles Triangle 9"/>
            <p:cNvSpPr/>
            <p:nvPr/>
          </p:nvSpPr>
          <p:spPr>
            <a:xfrm>
              <a:off x="1306287" y="1413164"/>
              <a:ext cx="8585860" cy="997528"/>
            </a:xfrm>
            <a:prstGeom prst="triangle">
              <a:avLst/>
            </a:prstGeom>
            <a:solidFill>
              <a:srgbClr val="7030A0">
                <a:alpha val="25000"/>
              </a:srgb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1306287" y="2410692"/>
              <a:ext cx="1401287" cy="3146962"/>
            </a:xfrm>
            <a:prstGeom prst="rect">
              <a:avLst/>
            </a:prstGeom>
            <a:solidFill>
              <a:schemeClr val="accent1">
                <a:lumMod val="75000"/>
                <a:alpha val="20000"/>
              </a:schemeClr>
            </a:solidFill>
            <a:ln>
              <a:solidFill>
                <a:schemeClr val="bg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Font typeface="Arial" pitchFamily="34" charset="0"/>
                <a:buChar char="•"/>
              </a:pPr>
              <a:endParaRPr lang="en-US" dirty="0"/>
            </a:p>
          </p:txBody>
        </p:sp>
        <p:sp>
          <p:nvSpPr>
            <p:cNvPr id="14" name="Rectangle 13"/>
            <p:cNvSpPr/>
            <p:nvPr/>
          </p:nvSpPr>
          <p:spPr>
            <a:xfrm>
              <a:off x="1306287" y="5557654"/>
              <a:ext cx="8585860" cy="855021"/>
            </a:xfrm>
            <a:prstGeom prst="rect">
              <a:avLst/>
            </a:prstGeom>
            <a:solidFill>
              <a:srgbClr val="00B050"/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" name="Rectangle 14"/>
            <p:cNvSpPr/>
            <p:nvPr/>
          </p:nvSpPr>
          <p:spPr>
            <a:xfrm>
              <a:off x="3075709" y="2410692"/>
              <a:ext cx="1401287" cy="3146962"/>
            </a:xfrm>
            <a:prstGeom prst="rect">
              <a:avLst/>
            </a:prstGeom>
            <a:solidFill>
              <a:schemeClr val="accent3">
                <a:lumMod val="75000"/>
                <a:alpha val="20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Font typeface="Arial" pitchFamily="34" charset="0"/>
                <a:buChar char="•"/>
              </a:pPr>
              <a:endParaRPr lang="en-US" dirty="0"/>
            </a:p>
          </p:txBody>
        </p:sp>
        <p:sp>
          <p:nvSpPr>
            <p:cNvPr id="16" name="Rectangle 15"/>
            <p:cNvSpPr/>
            <p:nvPr/>
          </p:nvSpPr>
          <p:spPr>
            <a:xfrm>
              <a:off x="6707187" y="2410691"/>
              <a:ext cx="1401288" cy="3146961"/>
            </a:xfrm>
            <a:prstGeom prst="rect">
              <a:avLst/>
            </a:prstGeom>
            <a:solidFill>
              <a:schemeClr val="accent4">
                <a:lumMod val="75000"/>
                <a:alpha val="20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Font typeface="Arial" pitchFamily="34" charset="0"/>
                <a:buChar char="•"/>
              </a:pPr>
              <a:endParaRPr lang="en-US" dirty="0"/>
            </a:p>
          </p:txBody>
        </p:sp>
        <p:sp>
          <p:nvSpPr>
            <p:cNvPr id="17" name="Rectangle 16"/>
            <p:cNvSpPr/>
            <p:nvPr/>
          </p:nvSpPr>
          <p:spPr>
            <a:xfrm>
              <a:off x="8490860" y="2410692"/>
              <a:ext cx="1401287" cy="3146962"/>
            </a:xfrm>
            <a:prstGeom prst="rect">
              <a:avLst/>
            </a:prstGeom>
            <a:solidFill>
              <a:schemeClr val="accent6">
                <a:lumMod val="75000"/>
                <a:alpha val="20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Font typeface="Arial" pitchFamily="34" charset="0"/>
                <a:buChar char="•"/>
              </a:pPr>
              <a:endParaRPr lang="en-US" dirty="0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3385956" y="1553676"/>
              <a:ext cx="4332121" cy="10107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" dirty="0" smtClean="0"/>
                <a:t>Associate Involvement/Engagement</a:t>
              </a:r>
              <a:endParaRPr lang="en-US" sz="800" dirty="0"/>
            </a:p>
          </p:txBody>
        </p:sp>
        <p:sp>
          <p:nvSpPr>
            <p:cNvPr id="19" name="TextBox 18"/>
            <p:cNvSpPr txBox="1"/>
            <p:nvPr/>
          </p:nvSpPr>
          <p:spPr>
            <a:xfrm rot="16200000">
              <a:off x="753483" y="3403171"/>
              <a:ext cx="2458194" cy="7807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" dirty="0" smtClean="0"/>
                <a:t>Planning</a:t>
              </a:r>
              <a:endParaRPr lang="en-US" sz="800" dirty="0"/>
            </a:p>
          </p:txBody>
        </p:sp>
        <p:sp>
          <p:nvSpPr>
            <p:cNvPr id="20" name="TextBox 19"/>
            <p:cNvSpPr txBox="1"/>
            <p:nvPr/>
          </p:nvSpPr>
          <p:spPr>
            <a:xfrm rot="16200000">
              <a:off x="2547256" y="3429501"/>
              <a:ext cx="2458194" cy="7807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" dirty="0" smtClean="0"/>
                <a:t>Training</a:t>
              </a:r>
              <a:endParaRPr lang="en-US" sz="800" dirty="0"/>
            </a:p>
          </p:txBody>
        </p:sp>
        <p:sp>
          <p:nvSpPr>
            <p:cNvPr id="21" name="TextBox 20"/>
            <p:cNvSpPr txBox="1"/>
            <p:nvPr/>
          </p:nvSpPr>
          <p:spPr>
            <a:xfrm rot="16200000">
              <a:off x="5831775" y="3683827"/>
              <a:ext cx="2966851" cy="7807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" dirty="0" smtClean="0"/>
                <a:t>Communications</a:t>
              </a:r>
              <a:endParaRPr lang="en-US" sz="800" dirty="0"/>
            </a:p>
          </p:txBody>
        </p:sp>
        <p:sp>
          <p:nvSpPr>
            <p:cNvPr id="22" name="TextBox 21"/>
            <p:cNvSpPr txBox="1"/>
            <p:nvPr/>
          </p:nvSpPr>
          <p:spPr>
            <a:xfrm rot="16200000">
              <a:off x="7948758" y="3429501"/>
              <a:ext cx="2458194" cy="7807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" dirty="0" smtClean="0"/>
                <a:t>Targets</a:t>
              </a:r>
              <a:endParaRPr lang="en-US" sz="800" dirty="0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3596474" y="5467206"/>
              <a:ext cx="4823469" cy="10107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" dirty="0" smtClean="0"/>
                <a:t>Management Commitment/Involvement</a:t>
              </a:r>
              <a:endParaRPr lang="en-US" sz="800" dirty="0"/>
            </a:p>
          </p:txBody>
        </p:sp>
        <p:sp>
          <p:nvSpPr>
            <p:cNvPr id="24" name="Rectangle 23"/>
            <p:cNvSpPr/>
            <p:nvPr/>
          </p:nvSpPr>
          <p:spPr>
            <a:xfrm>
              <a:off x="4954587" y="2410692"/>
              <a:ext cx="1401287" cy="3146962"/>
            </a:xfrm>
            <a:prstGeom prst="rect">
              <a:avLst/>
            </a:prstGeom>
            <a:solidFill>
              <a:schemeClr val="accent2">
                <a:lumMod val="75000"/>
                <a:alpha val="20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Font typeface="Arial" pitchFamily="34" charset="0"/>
                <a:buChar char="•"/>
              </a:pPr>
              <a:endParaRPr lang="en-US" sz="800" dirty="0"/>
            </a:p>
          </p:txBody>
        </p:sp>
        <p:sp>
          <p:nvSpPr>
            <p:cNvPr id="25" name="TextBox 24"/>
            <p:cNvSpPr txBox="1"/>
            <p:nvPr/>
          </p:nvSpPr>
          <p:spPr>
            <a:xfrm rot="16200000">
              <a:off x="4358845" y="3206418"/>
              <a:ext cx="2458194" cy="12269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" dirty="0" smtClean="0"/>
                <a:t>Policy Statement</a:t>
              </a:r>
              <a:endParaRPr lang="en-US" sz="800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dirty="0" smtClean="0"/>
              <a:t>training</a:t>
            </a:r>
            <a:endParaRPr lang="en-GB" dirty="0" smtClean="0"/>
          </a:p>
          <a:p>
            <a:r>
              <a:rPr lang="en-GB" dirty="0" smtClean="0">
                <a:solidFill>
                  <a:schemeClr val="bg1">
                    <a:lumMod val="65000"/>
                  </a:schemeClr>
                </a:solidFill>
              </a:rPr>
              <a:t>Early intervention </a:t>
            </a:r>
            <a:r>
              <a:rPr lang="en-GB" dirty="0" smtClean="0">
                <a:solidFill>
                  <a:schemeClr val="bg1">
                    <a:lumMod val="65000"/>
                  </a:schemeClr>
                </a:solidFill>
              </a:rPr>
              <a:t>process</a:t>
            </a:r>
            <a:endParaRPr lang="en-GB" dirty="0" smtClean="0">
              <a:solidFill>
                <a:schemeClr val="bg1">
                  <a:lumMod val="65000"/>
                </a:schemeClr>
              </a:solidFill>
            </a:endParaRPr>
          </a:p>
        </p:txBody>
      </p:sp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63192" y="1905584"/>
            <a:ext cx="4149004" cy="28891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46586" y="1916794"/>
            <a:ext cx="4261040" cy="28778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2" name="Rectangle 11"/>
          <p:cNvSpPr/>
          <p:nvPr/>
        </p:nvSpPr>
        <p:spPr>
          <a:xfrm>
            <a:off x="719879" y="4987636"/>
            <a:ext cx="1059976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hangingPunct="0">
              <a:buFont typeface="Arial" pitchFamily="34" charset="0"/>
              <a:buChar char="•"/>
            </a:pPr>
            <a:r>
              <a:rPr lang="en-US" sz="2000" dirty="0" smtClean="0"/>
              <a:t>EIP process represents “paradigm shift f</a:t>
            </a:r>
            <a:r>
              <a:rPr lang="en-US" sz="2000" dirty="0" smtClean="0"/>
              <a:t>rom breakdown model to healthy associate model.</a:t>
            </a:r>
            <a:endParaRPr lang="en-US" sz="2000" dirty="0" smtClean="0"/>
          </a:p>
          <a:p>
            <a:pPr lvl="0" hangingPunct="0">
              <a:buFont typeface="Arial" pitchFamily="34" charset="0"/>
              <a:buChar char="•"/>
            </a:pPr>
            <a:r>
              <a:rPr lang="en-US" sz="2000" dirty="0" smtClean="0"/>
              <a:t>Overall, 94% success rate of the 1660 associates who participated in the process in 2012.</a:t>
            </a:r>
          </a:p>
          <a:p>
            <a:pPr lvl="0" hangingPunct="0">
              <a:buFont typeface="Arial" pitchFamily="34" charset="0"/>
              <a:buChar char="•"/>
            </a:pPr>
            <a:r>
              <a:rPr lang="en-US" sz="2000" dirty="0" smtClean="0"/>
              <a:t>our </a:t>
            </a:r>
            <a:r>
              <a:rPr lang="en-US" sz="2000" dirty="0" smtClean="0"/>
              <a:t>primary focus remains on </a:t>
            </a:r>
            <a:r>
              <a:rPr lang="en-US" sz="2000" u="sng" dirty="0" smtClean="0"/>
              <a:t>identification/resolution of </a:t>
            </a:r>
            <a:r>
              <a:rPr lang="en-US" sz="2000" u="sng" dirty="0" smtClean="0"/>
              <a:t>ergonomics/safety </a:t>
            </a:r>
            <a:r>
              <a:rPr lang="en-US" sz="2000" u="sng" dirty="0" smtClean="0"/>
              <a:t>issues</a:t>
            </a:r>
            <a:r>
              <a:rPr lang="en-US" sz="2000" dirty="0" smtClean="0"/>
              <a:t>. </a:t>
            </a:r>
          </a:p>
        </p:txBody>
      </p:sp>
      <p:grpSp>
        <p:nvGrpSpPr>
          <p:cNvPr id="9" name="Group 11"/>
          <p:cNvGrpSpPr/>
          <p:nvPr/>
        </p:nvGrpSpPr>
        <p:grpSpPr>
          <a:xfrm>
            <a:off x="9519391" y="121883"/>
            <a:ext cx="2369088" cy="1696412"/>
            <a:chOff x="1306287" y="1413164"/>
            <a:chExt cx="8585860" cy="5064834"/>
          </a:xfrm>
        </p:grpSpPr>
        <p:sp>
          <p:nvSpPr>
            <p:cNvPr id="10" name="Isosceles Triangle 9"/>
            <p:cNvSpPr/>
            <p:nvPr/>
          </p:nvSpPr>
          <p:spPr>
            <a:xfrm>
              <a:off x="1306287" y="1413164"/>
              <a:ext cx="8585860" cy="997528"/>
            </a:xfrm>
            <a:prstGeom prst="triangle">
              <a:avLst/>
            </a:prstGeom>
            <a:solidFill>
              <a:srgbClr val="7030A0">
                <a:alpha val="25000"/>
              </a:srgb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1306287" y="2410692"/>
              <a:ext cx="1401287" cy="3146962"/>
            </a:xfrm>
            <a:prstGeom prst="rect">
              <a:avLst/>
            </a:prstGeom>
            <a:solidFill>
              <a:schemeClr val="accent1">
                <a:lumMod val="75000"/>
                <a:alpha val="20000"/>
              </a:schemeClr>
            </a:solidFill>
            <a:ln>
              <a:solidFill>
                <a:schemeClr val="bg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Font typeface="Arial" pitchFamily="34" charset="0"/>
                <a:buChar char="•"/>
              </a:pPr>
              <a:endParaRPr lang="en-US" dirty="0"/>
            </a:p>
          </p:txBody>
        </p:sp>
        <p:sp>
          <p:nvSpPr>
            <p:cNvPr id="14" name="Rectangle 13"/>
            <p:cNvSpPr/>
            <p:nvPr/>
          </p:nvSpPr>
          <p:spPr>
            <a:xfrm>
              <a:off x="1306287" y="5557654"/>
              <a:ext cx="8585860" cy="855021"/>
            </a:xfrm>
            <a:prstGeom prst="rect">
              <a:avLst/>
            </a:prstGeom>
            <a:solidFill>
              <a:srgbClr val="00B050"/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" name="Rectangle 14"/>
            <p:cNvSpPr/>
            <p:nvPr/>
          </p:nvSpPr>
          <p:spPr>
            <a:xfrm>
              <a:off x="3075709" y="2410692"/>
              <a:ext cx="1401287" cy="3146962"/>
            </a:xfrm>
            <a:prstGeom prst="rect">
              <a:avLst/>
            </a:prstGeom>
            <a:solidFill>
              <a:schemeClr val="accent3">
                <a:lumMod val="75000"/>
                <a:alpha val="20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Font typeface="Arial" pitchFamily="34" charset="0"/>
                <a:buChar char="•"/>
              </a:pPr>
              <a:endParaRPr lang="en-US" dirty="0"/>
            </a:p>
          </p:txBody>
        </p:sp>
        <p:sp>
          <p:nvSpPr>
            <p:cNvPr id="16" name="Rectangle 15"/>
            <p:cNvSpPr/>
            <p:nvPr/>
          </p:nvSpPr>
          <p:spPr>
            <a:xfrm>
              <a:off x="6707187" y="2410691"/>
              <a:ext cx="1401288" cy="3146961"/>
            </a:xfrm>
            <a:prstGeom prst="rect">
              <a:avLst/>
            </a:prstGeom>
            <a:solidFill>
              <a:schemeClr val="accent4">
                <a:lumMod val="75000"/>
                <a:alpha val="20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Font typeface="Arial" pitchFamily="34" charset="0"/>
                <a:buChar char="•"/>
              </a:pPr>
              <a:endParaRPr lang="en-US" dirty="0"/>
            </a:p>
          </p:txBody>
        </p:sp>
        <p:sp>
          <p:nvSpPr>
            <p:cNvPr id="17" name="Rectangle 16"/>
            <p:cNvSpPr/>
            <p:nvPr/>
          </p:nvSpPr>
          <p:spPr>
            <a:xfrm>
              <a:off x="8490860" y="2410692"/>
              <a:ext cx="1401287" cy="3146962"/>
            </a:xfrm>
            <a:prstGeom prst="rect">
              <a:avLst/>
            </a:prstGeom>
            <a:solidFill>
              <a:schemeClr val="accent6">
                <a:lumMod val="75000"/>
                <a:alpha val="20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Font typeface="Arial" pitchFamily="34" charset="0"/>
                <a:buChar char="•"/>
              </a:pPr>
              <a:endParaRPr lang="en-US" dirty="0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3385956" y="1553676"/>
              <a:ext cx="4332121" cy="10107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" dirty="0" smtClean="0"/>
                <a:t>Associate Involvement/Engagement</a:t>
              </a:r>
              <a:endParaRPr lang="en-US" sz="800" dirty="0"/>
            </a:p>
          </p:txBody>
        </p:sp>
        <p:sp>
          <p:nvSpPr>
            <p:cNvPr id="19" name="TextBox 18"/>
            <p:cNvSpPr txBox="1"/>
            <p:nvPr/>
          </p:nvSpPr>
          <p:spPr>
            <a:xfrm rot="16200000">
              <a:off x="753483" y="3403171"/>
              <a:ext cx="2458194" cy="7807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" dirty="0" smtClean="0"/>
                <a:t>Planning</a:t>
              </a:r>
              <a:endParaRPr lang="en-US" sz="800" dirty="0"/>
            </a:p>
          </p:txBody>
        </p:sp>
        <p:sp>
          <p:nvSpPr>
            <p:cNvPr id="20" name="TextBox 19"/>
            <p:cNvSpPr txBox="1"/>
            <p:nvPr/>
          </p:nvSpPr>
          <p:spPr>
            <a:xfrm rot="16200000">
              <a:off x="2547256" y="3429501"/>
              <a:ext cx="2458194" cy="7807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" dirty="0" smtClean="0"/>
                <a:t>Training</a:t>
              </a:r>
              <a:endParaRPr lang="en-US" sz="800" dirty="0"/>
            </a:p>
          </p:txBody>
        </p:sp>
        <p:sp>
          <p:nvSpPr>
            <p:cNvPr id="21" name="TextBox 20"/>
            <p:cNvSpPr txBox="1"/>
            <p:nvPr/>
          </p:nvSpPr>
          <p:spPr>
            <a:xfrm rot="16200000">
              <a:off x="5831775" y="3683827"/>
              <a:ext cx="2966851" cy="7807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" dirty="0" smtClean="0"/>
                <a:t>Communications</a:t>
              </a:r>
              <a:endParaRPr lang="en-US" sz="800" dirty="0"/>
            </a:p>
          </p:txBody>
        </p:sp>
        <p:sp>
          <p:nvSpPr>
            <p:cNvPr id="22" name="TextBox 21"/>
            <p:cNvSpPr txBox="1"/>
            <p:nvPr/>
          </p:nvSpPr>
          <p:spPr>
            <a:xfrm rot="16200000">
              <a:off x="7948758" y="3429501"/>
              <a:ext cx="2458194" cy="7807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" dirty="0" smtClean="0"/>
                <a:t>Targets</a:t>
              </a:r>
              <a:endParaRPr lang="en-US" sz="800" dirty="0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3596474" y="5467206"/>
              <a:ext cx="4823469" cy="10107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" dirty="0" smtClean="0"/>
                <a:t>Management Commitment/Involvement</a:t>
              </a:r>
              <a:endParaRPr lang="en-US" sz="800" dirty="0"/>
            </a:p>
          </p:txBody>
        </p:sp>
        <p:sp>
          <p:nvSpPr>
            <p:cNvPr id="24" name="Rectangle 23"/>
            <p:cNvSpPr/>
            <p:nvPr/>
          </p:nvSpPr>
          <p:spPr>
            <a:xfrm>
              <a:off x="4954587" y="2410692"/>
              <a:ext cx="1401287" cy="3146962"/>
            </a:xfrm>
            <a:prstGeom prst="rect">
              <a:avLst/>
            </a:prstGeom>
            <a:solidFill>
              <a:schemeClr val="accent2">
                <a:lumMod val="75000"/>
                <a:alpha val="20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Font typeface="Arial" pitchFamily="34" charset="0"/>
                <a:buChar char="•"/>
              </a:pPr>
              <a:endParaRPr lang="en-US" sz="800" dirty="0"/>
            </a:p>
          </p:txBody>
        </p:sp>
        <p:sp>
          <p:nvSpPr>
            <p:cNvPr id="25" name="TextBox 24"/>
            <p:cNvSpPr txBox="1"/>
            <p:nvPr/>
          </p:nvSpPr>
          <p:spPr>
            <a:xfrm rot="16200000">
              <a:off x="4358845" y="3206418"/>
              <a:ext cx="2458194" cy="12269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" dirty="0" smtClean="0"/>
                <a:t>Policy Statement</a:t>
              </a:r>
              <a:endParaRPr lang="en-US" sz="800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dirty="0" smtClean="0"/>
              <a:t>Policy Statement</a:t>
            </a:r>
            <a:endParaRPr lang="en-GB" dirty="0" smtClean="0"/>
          </a:p>
          <a:p>
            <a:r>
              <a:rPr lang="en-GB" dirty="0" smtClean="0">
                <a:solidFill>
                  <a:schemeClr val="bg1">
                    <a:lumMod val="65000"/>
                  </a:schemeClr>
                </a:solidFill>
              </a:rPr>
              <a:t>Vision and Mission</a:t>
            </a:r>
            <a:endParaRPr lang="en-GB" sz="2400" dirty="0" smtClean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18"/>
          </p:nvPr>
        </p:nvSpPr>
        <p:spPr>
          <a:xfrm>
            <a:off x="10927295" y="6478913"/>
            <a:ext cx="1267880" cy="379087"/>
          </a:xfrm>
        </p:spPr>
        <p:txBody>
          <a:bodyPr/>
          <a:lstStyle/>
          <a:p>
            <a:pPr algn="r"/>
            <a:r>
              <a:rPr lang="en-GB" dirty="0" smtClean="0"/>
              <a:t>PA-63 2/6/13</a:t>
            </a:r>
            <a:endParaRPr lang="de-DE" dirty="0" smtClean="0"/>
          </a:p>
        </p:txBody>
      </p:sp>
      <p:sp>
        <p:nvSpPr>
          <p:cNvPr id="8" name="Rectangle 7"/>
          <p:cNvSpPr/>
          <p:nvPr/>
        </p:nvSpPr>
        <p:spPr>
          <a:xfrm>
            <a:off x="1733797" y="1818295"/>
            <a:ext cx="711332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b="1" dirty="0" smtClean="0"/>
              <a:t>Safety/Health </a:t>
            </a:r>
            <a:r>
              <a:rPr lang="en-US" sz="2000" b="1" dirty="0" smtClean="0"/>
              <a:t>Vision and Mission</a:t>
            </a:r>
            <a:endParaRPr lang="en-US" sz="2000" dirty="0" smtClean="0"/>
          </a:p>
          <a:p>
            <a:r>
              <a:rPr lang="en-US" sz="2000" b="1" u="sng" dirty="0" smtClean="0"/>
              <a:t>Vision</a:t>
            </a:r>
            <a:endParaRPr lang="en-US" sz="2000" dirty="0" smtClean="0"/>
          </a:p>
          <a:p>
            <a:r>
              <a:rPr lang="en-US" sz="2000" dirty="0" smtClean="0"/>
              <a:t>BMW Manufacturing will be the industry leader in occupational safety and health.</a:t>
            </a:r>
          </a:p>
          <a:p>
            <a:r>
              <a:rPr lang="en-US" sz="2000" dirty="0" smtClean="0"/>
              <a:t> </a:t>
            </a:r>
          </a:p>
          <a:p>
            <a:r>
              <a:rPr lang="en-US" sz="2000" b="1" u="sng" dirty="0" smtClean="0"/>
              <a:t>Mission</a:t>
            </a:r>
            <a:endParaRPr lang="en-US" sz="2000" dirty="0" smtClean="0"/>
          </a:p>
          <a:p>
            <a:r>
              <a:rPr lang="en-US" sz="2000" dirty="0" smtClean="0"/>
              <a:t>To sustainably build the ultimate driving machine in a healthy and safe environment with safe processes and safe behaviors</a:t>
            </a:r>
            <a:r>
              <a:rPr lang="en-US" sz="2000" dirty="0" smtClean="0"/>
              <a:t>.</a:t>
            </a:r>
            <a:endParaRPr lang="en-US" sz="2000" dirty="0" smtClean="0"/>
          </a:p>
        </p:txBody>
      </p:sp>
      <p:grpSp>
        <p:nvGrpSpPr>
          <p:cNvPr id="2" name="Group 5"/>
          <p:cNvGrpSpPr/>
          <p:nvPr/>
        </p:nvGrpSpPr>
        <p:grpSpPr>
          <a:xfrm>
            <a:off x="9519391" y="121883"/>
            <a:ext cx="2369088" cy="1696412"/>
            <a:chOff x="1306287" y="1413164"/>
            <a:chExt cx="8585860" cy="5064834"/>
          </a:xfrm>
        </p:grpSpPr>
        <p:sp>
          <p:nvSpPr>
            <p:cNvPr id="7" name="Isosceles Triangle 6"/>
            <p:cNvSpPr/>
            <p:nvPr/>
          </p:nvSpPr>
          <p:spPr>
            <a:xfrm>
              <a:off x="1306287" y="1413164"/>
              <a:ext cx="8585860" cy="997528"/>
            </a:xfrm>
            <a:prstGeom prst="triangle">
              <a:avLst/>
            </a:prstGeom>
            <a:solidFill>
              <a:srgbClr val="7030A0">
                <a:alpha val="25000"/>
              </a:srgb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306287" y="2410692"/>
              <a:ext cx="1401287" cy="3146962"/>
            </a:xfrm>
            <a:prstGeom prst="rect">
              <a:avLst/>
            </a:prstGeom>
            <a:solidFill>
              <a:schemeClr val="accent1">
                <a:lumMod val="75000"/>
                <a:alpha val="20000"/>
              </a:schemeClr>
            </a:solidFill>
            <a:ln>
              <a:solidFill>
                <a:schemeClr val="bg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Font typeface="Arial" pitchFamily="34" charset="0"/>
                <a:buChar char="•"/>
              </a:pPr>
              <a:endParaRPr lang="en-US" dirty="0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306287" y="5557654"/>
              <a:ext cx="8585860" cy="855021"/>
            </a:xfrm>
            <a:prstGeom prst="rect">
              <a:avLst/>
            </a:prstGeom>
            <a:solidFill>
              <a:srgbClr val="00B050"/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3075709" y="2410692"/>
              <a:ext cx="1401287" cy="3146962"/>
            </a:xfrm>
            <a:prstGeom prst="rect">
              <a:avLst/>
            </a:prstGeom>
            <a:solidFill>
              <a:schemeClr val="accent3">
                <a:lumMod val="75000"/>
                <a:alpha val="20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Font typeface="Arial" pitchFamily="34" charset="0"/>
                <a:buChar char="•"/>
              </a:pPr>
              <a:endParaRPr lang="en-US" dirty="0"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6707187" y="2410691"/>
              <a:ext cx="1401288" cy="3146961"/>
            </a:xfrm>
            <a:prstGeom prst="rect">
              <a:avLst/>
            </a:prstGeom>
            <a:solidFill>
              <a:schemeClr val="accent4">
                <a:lumMod val="75000"/>
                <a:alpha val="20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Font typeface="Arial" pitchFamily="34" charset="0"/>
                <a:buChar char="•"/>
              </a:pPr>
              <a:endParaRPr lang="en-US" dirty="0"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8490860" y="2410692"/>
              <a:ext cx="1401287" cy="3146962"/>
            </a:xfrm>
            <a:prstGeom prst="rect">
              <a:avLst/>
            </a:prstGeom>
            <a:solidFill>
              <a:schemeClr val="accent6">
                <a:lumMod val="75000"/>
                <a:alpha val="20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Font typeface="Arial" pitchFamily="34" charset="0"/>
                <a:buChar char="•"/>
              </a:pPr>
              <a:endParaRPr lang="en-US" dirty="0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3385956" y="1553676"/>
              <a:ext cx="4332121" cy="10107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" dirty="0" smtClean="0"/>
                <a:t>Associate Involvement/Engagement</a:t>
              </a:r>
              <a:endParaRPr lang="en-US" sz="800" dirty="0"/>
            </a:p>
          </p:txBody>
        </p:sp>
        <p:sp>
          <p:nvSpPr>
            <p:cNvPr id="15" name="TextBox 14"/>
            <p:cNvSpPr txBox="1"/>
            <p:nvPr/>
          </p:nvSpPr>
          <p:spPr>
            <a:xfrm rot="16200000">
              <a:off x="753483" y="3403171"/>
              <a:ext cx="2458194" cy="7807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" dirty="0" smtClean="0"/>
                <a:t>Planning</a:t>
              </a:r>
              <a:endParaRPr lang="en-US" sz="800" dirty="0"/>
            </a:p>
          </p:txBody>
        </p:sp>
        <p:sp>
          <p:nvSpPr>
            <p:cNvPr id="16" name="TextBox 15"/>
            <p:cNvSpPr txBox="1"/>
            <p:nvPr/>
          </p:nvSpPr>
          <p:spPr>
            <a:xfrm rot="16200000">
              <a:off x="2547256" y="3429501"/>
              <a:ext cx="2458194" cy="7807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" dirty="0" smtClean="0"/>
                <a:t>Training</a:t>
              </a:r>
              <a:endParaRPr lang="en-US" sz="800" dirty="0"/>
            </a:p>
          </p:txBody>
        </p:sp>
        <p:sp>
          <p:nvSpPr>
            <p:cNvPr id="17" name="TextBox 16"/>
            <p:cNvSpPr txBox="1"/>
            <p:nvPr/>
          </p:nvSpPr>
          <p:spPr>
            <a:xfrm rot="16200000">
              <a:off x="5831775" y="3683827"/>
              <a:ext cx="2966851" cy="7807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" dirty="0" smtClean="0"/>
                <a:t>Communications</a:t>
              </a:r>
              <a:endParaRPr lang="en-US" sz="800" dirty="0"/>
            </a:p>
          </p:txBody>
        </p:sp>
        <p:sp>
          <p:nvSpPr>
            <p:cNvPr id="18" name="TextBox 17"/>
            <p:cNvSpPr txBox="1"/>
            <p:nvPr/>
          </p:nvSpPr>
          <p:spPr>
            <a:xfrm rot="16200000">
              <a:off x="7948758" y="3429501"/>
              <a:ext cx="2458194" cy="7807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" dirty="0" smtClean="0"/>
                <a:t>Targets</a:t>
              </a:r>
              <a:endParaRPr lang="en-US" sz="800" dirty="0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3596474" y="5467206"/>
              <a:ext cx="4823469" cy="10107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" dirty="0" smtClean="0"/>
                <a:t>Management Commitment/Involvement</a:t>
              </a:r>
              <a:endParaRPr lang="en-US" sz="800" dirty="0"/>
            </a:p>
          </p:txBody>
        </p:sp>
        <p:sp>
          <p:nvSpPr>
            <p:cNvPr id="20" name="Rectangle 19"/>
            <p:cNvSpPr/>
            <p:nvPr/>
          </p:nvSpPr>
          <p:spPr>
            <a:xfrm>
              <a:off x="4954587" y="2410692"/>
              <a:ext cx="1401287" cy="3146962"/>
            </a:xfrm>
            <a:prstGeom prst="rect">
              <a:avLst/>
            </a:prstGeom>
            <a:solidFill>
              <a:schemeClr val="accent2">
                <a:lumMod val="75000"/>
                <a:alpha val="20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Font typeface="Arial" pitchFamily="34" charset="0"/>
                <a:buChar char="•"/>
              </a:pPr>
              <a:endParaRPr lang="en-US" sz="800" dirty="0"/>
            </a:p>
          </p:txBody>
        </p:sp>
        <p:sp>
          <p:nvSpPr>
            <p:cNvPr id="21" name="TextBox 20"/>
            <p:cNvSpPr txBox="1"/>
            <p:nvPr/>
          </p:nvSpPr>
          <p:spPr>
            <a:xfrm rot="16200000">
              <a:off x="4358845" y="3206418"/>
              <a:ext cx="2458194" cy="12269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" dirty="0" smtClean="0"/>
                <a:t>Policy Statement</a:t>
              </a:r>
              <a:endParaRPr lang="en-US" sz="800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dirty="0" smtClean="0"/>
              <a:t>Policy Statement</a:t>
            </a:r>
            <a:endParaRPr lang="en-GB" dirty="0" smtClean="0"/>
          </a:p>
          <a:p>
            <a:r>
              <a:rPr lang="en-GB" dirty="0" smtClean="0">
                <a:solidFill>
                  <a:schemeClr val="bg1">
                    <a:lumMod val="65000"/>
                  </a:schemeClr>
                </a:solidFill>
              </a:rPr>
              <a:t>Policy statement</a:t>
            </a:r>
            <a:endParaRPr lang="en-GB" sz="2400" dirty="0" smtClean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18"/>
          </p:nvPr>
        </p:nvSpPr>
        <p:spPr>
          <a:xfrm>
            <a:off x="10927295" y="6478913"/>
            <a:ext cx="1267880" cy="379087"/>
          </a:xfrm>
        </p:spPr>
        <p:txBody>
          <a:bodyPr/>
          <a:lstStyle/>
          <a:p>
            <a:pPr algn="r"/>
            <a:r>
              <a:rPr lang="en-GB" dirty="0" smtClean="0"/>
              <a:t>PA-63 2/6/13</a:t>
            </a:r>
            <a:endParaRPr lang="de-DE" dirty="0" smtClean="0"/>
          </a:p>
        </p:txBody>
      </p:sp>
      <p:sp>
        <p:nvSpPr>
          <p:cNvPr id="8" name="Rectangle 7"/>
          <p:cNvSpPr/>
          <p:nvPr/>
        </p:nvSpPr>
        <p:spPr>
          <a:xfrm>
            <a:off x="1460663" y="1510036"/>
            <a:ext cx="9065399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hangingPunct="0"/>
            <a:r>
              <a:rPr lang="en-US" sz="2000" b="1" dirty="0" smtClean="0"/>
              <a:t>Safety/Health Policy Statement</a:t>
            </a:r>
          </a:p>
          <a:p>
            <a:pPr lvl="0" hangingPunct="0"/>
            <a:r>
              <a:rPr lang="en-US" sz="2000" dirty="0" smtClean="0"/>
              <a:t>We at BMW Manufacturing strive to provide a healthy and safe working environment.</a:t>
            </a:r>
          </a:p>
          <a:p>
            <a:pPr lvl="0" hangingPunct="0"/>
            <a:r>
              <a:rPr lang="en-US" sz="2000" dirty="0" smtClean="0"/>
              <a:t>In order to continually improve our performance:</a:t>
            </a:r>
          </a:p>
          <a:p>
            <a:pPr marL="914400" lvl="1" indent="-457200" hangingPunct="0">
              <a:buFont typeface="+mj-lt"/>
              <a:buAutoNum type="alphaLcParenR"/>
            </a:pPr>
            <a:r>
              <a:rPr lang="en-US" sz="2000" dirty="0" smtClean="0"/>
              <a:t>All levels of management are responsible and accountable for providing the resources needed to ensure a safe workplace and safe work practice.</a:t>
            </a:r>
          </a:p>
          <a:p>
            <a:pPr marL="914400" lvl="1" indent="-457200" hangingPunct="0">
              <a:buFont typeface="+mj-lt"/>
              <a:buAutoNum type="alphaLcParenR"/>
            </a:pPr>
            <a:r>
              <a:rPr lang="en-US" sz="2000" dirty="0" smtClean="0"/>
              <a:t>Management must ensure all associates are responsible and accountable for working safely.</a:t>
            </a:r>
          </a:p>
          <a:p>
            <a:pPr marL="914400" lvl="1" indent="-457200" hangingPunct="0">
              <a:buFont typeface="+mj-lt"/>
              <a:buAutoNum type="alphaLcParenR"/>
            </a:pPr>
            <a:r>
              <a:rPr lang="en-US" sz="2000" dirty="0" smtClean="0"/>
              <a:t>Management will establish objectives and drive change through targets.</a:t>
            </a:r>
          </a:p>
          <a:p>
            <a:pPr marL="914400" lvl="1" indent="-457200" hangingPunct="0">
              <a:buFont typeface="+mj-lt"/>
              <a:buAutoNum type="alphaLcParenR"/>
            </a:pPr>
            <a:r>
              <a:rPr lang="en-US" sz="2000" dirty="0" smtClean="0"/>
              <a:t>We will meet or exceed legal and internal requirements.</a:t>
            </a:r>
          </a:p>
          <a:p>
            <a:pPr marL="914400" lvl="1" indent="-457200" hangingPunct="0">
              <a:buFont typeface="+mj-lt"/>
              <a:buAutoNum type="alphaLcParenR"/>
            </a:pPr>
            <a:r>
              <a:rPr lang="en-US" sz="2000" dirty="0" smtClean="0"/>
              <a:t>We will regularly measure and communicate our progress to all levels of the organization.</a:t>
            </a:r>
          </a:p>
          <a:p>
            <a:pPr marL="914400" lvl="1" indent="-457200" hangingPunct="0">
              <a:buFont typeface="+mj-lt"/>
              <a:buAutoNum type="alphaLcParenR"/>
            </a:pPr>
            <a:endParaRPr lang="en-US" sz="2000" dirty="0" smtClean="0"/>
          </a:p>
          <a:p>
            <a:pPr lvl="0" algn="ctr" hangingPunct="0"/>
            <a:r>
              <a:rPr lang="en-US" sz="2000" b="1" dirty="0" smtClean="0"/>
              <a:t>Serves as the key pillar of the management house.</a:t>
            </a:r>
          </a:p>
          <a:p>
            <a:pPr lvl="0" algn="ctr" hangingPunct="0"/>
            <a:r>
              <a:rPr lang="en-US" sz="2000" b="1" dirty="0" smtClean="0"/>
              <a:t>Establishes accountability and that everyone “owns” safety.</a:t>
            </a:r>
            <a:endParaRPr lang="en-US" sz="2000" b="1" dirty="0" smtClean="0"/>
          </a:p>
          <a:p>
            <a:pPr lvl="0" hangingPunct="0">
              <a:buFont typeface="Arial" pitchFamily="34" charset="0"/>
              <a:buChar char="•"/>
            </a:pPr>
            <a:endParaRPr lang="en-US" sz="2000" dirty="0" smtClean="0"/>
          </a:p>
          <a:p>
            <a:pPr lvl="0" hangingPunct="0">
              <a:buFont typeface="Arial" pitchFamily="34" charset="0"/>
              <a:buChar char="•"/>
            </a:pPr>
            <a:endParaRPr lang="en-US" sz="2000" dirty="0" smtClean="0"/>
          </a:p>
          <a:p>
            <a:pPr lvl="1" hangingPunct="0">
              <a:buFont typeface="Arial" pitchFamily="34" charset="0"/>
              <a:buChar char="•"/>
            </a:pPr>
            <a:endParaRPr lang="en-US" sz="2000" dirty="0" smtClean="0"/>
          </a:p>
        </p:txBody>
      </p:sp>
      <p:grpSp>
        <p:nvGrpSpPr>
          <p:cNvPr id="2" name="Group 5"/>
          <p:cNvGrpSpPr/>
          <p:nvPr/>
        </p:nvGrpSpPr>
        <p:grpSpPr>
          <a:xfrm>
            <a:off x="9519391" y="121883"/>
            <a:ext cx="2369088" cy="1696412"/>
            <a:chOff x="1306287" y="1413164"/>
            <a:chExt cx="8585860" cy="5064834"/>
          </a:xfrm>
        </p:grpSpPr>
        <p:sp>
          <p:nvSpPr>
            <p:cNvPr id="7" name="Isosceles Triangle 6"/>
            <p:cNvSpPr/>
            <p:nvPr/>
          </p:nvSpPr>
          <p:spPr>
            <a:xfrm>
              <a:off x="1306287" y="1413164"/>
              <a:ext cx="8585860" cy="997528"/>
            </a:xfrm>
            <a:prstGeom prst="triangle">
              <a:avLst/>
            </a:prstGeom>
            <a:solidFill>
              <a:srgbClr val="7030A0">
                <a:alpha val="25000"/>
              </a:srgb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306287" y="2410692"/>
              <a:ext cx="1401287" cy="3146962"/>
            </a:xfrm>
            <a:prstGeom prst="rect">
              <a:avLst/>
            </a:prstGeom>
            <a:solidFill>
              <a:schemeClr val="accent1">
                <a:lumMod val="75000"/>
                <a:alpha val="20000"/>
              </a:schemeClr>
            </a:solidFill>
            <a:ln>
              <a:solidFill>
                <a:schemeClr val="bg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Font typeface="Arial" pitchFamily="34" charset="0"/>
                <a:buChar char="•"/>
              </a:pPr>
              <a:endParaRPr lang="en-US" dirty="0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306287" y="5557654"/>
              <a:ext cx="8585860" cy="855021"/>
            </a:xfrm>
            <a:prstGeom prst="rect">
              <a:avLst/>
            </a:prstGeom>
            <a:solidFill>
              <a:srgbClr val="00B050"/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3075709" y="2410692"/>
              <a:ext cx="1401287" cy="3146962"/>
            </a:xfrm>
            <a:prstGeom prst="rect">
              <a:avLst/>
            </a:prstGeom>
            <a:solidFill>
              <a:schemeClr val="accent3">
                <a:lumMod val="75000"/>
                <a:alpha val="20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Font typeface="Arial" pitchFamily="34" charset="0"/>
                <a:buChar char="•"/>
              </a:pPr>
              <a:endParaRPr lang="en-US" dirty="0"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6707187" y="2410691"/>
              <a:ext cx="1401288" cy="3146961"/>
            </a:xfrm>
            <a:prstGeom prst="rect">
              <a:avLst/>
            </a:prstGeom>
            <a:solidFill>
              <a:schemeClr val="accent4">
                <a:lumMod val="75000"/>
                <a:alpha val="20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Font typeface="Arial" pitchFamily="34" charset="0"/>
                <a:buChar char="•"/>
              </a:pPr>
              <a:endParaRPr lang="en-US" dirty="0"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8490860" y="2410692"/>
              <a:ext cx="1401287" cy="3146962"/>
            </a:xfrm>
            <a:prstGeom prst="rect">
              <a:avLst/>
            </a:prstGeom>
            <a:solidFill>
              <a:schemeClr val="accent6">
                <a:lumMod val="75000"/>
                <a:alpha val="20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Font typeface="Arial" pitchFamily="34" charset="0"/>
                <a:buChar char="•"/>
              </a:pPr>
              <a:endParaRPr lang="en-US" dirty="0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3385956" y="1553676"/>
              <a:ext cx="4332121" cy="10107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" dirty="0" smtClean="0"/>
                <a:t>Associate Involvement/Engagement</a:t>
              </a:r>
              <a:endParaRPr lang="en-US" sz="800" dirty="0"/>
            </a:p>
          </p:txBody>
        </p:sp>
        <p:sp>
          <p:nvSpPr>
            <p:cNvPr id="15" name="TextBox 14"/>
            <p:cNvSpPr txBox="1"/>
            <p:nvPr/>
          </p:nvSpPr>
          <p:spPr>
            <a:xfrm rot="16200000">
              <a:off x="753483" y="3403171"/>
              <a:ext cx="2458194" cy="7807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" dirty="0" smtClean="0"/>
                <a:t>Planning</a:t>
              </a:r>
              <a:endParaRPr lang="en-US" sz="800" dirty="0"/>
            </a:p>
          </p:txBody>
        </p:sp>
        <p:sp>
          <p:nvSpPr>
            <p:cNvPr id="16" name="TextBox 15"/>
            <p:cNvSpPr txBox="1"/>
            <p:nvPr/>
          </p:nvSpPr>
          <p:spPr>
            <a:xfrm rot="16200000">
              <a:off x="2547256" y="3429501"/>
              <a:ext cx="2458194" cy="7807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" dirty="0" smtClean="0"/>
                <a:t>Training</a:t>
              </a:r>
              <a:endParaRPr lang="en-US" sz="800" dirty="0"/>
            </a:p>
          </p:txBody>
        </p:sp>
        <p:sp>
          <p:nvSpPr>
            <p:cNvPr id="17" name="TextBox 16"/>
            <p:cNvSpPr txBox="1"/>
            <p:nvPr/>
          </p:nvSpPr>
          <p:spPr>
            <a:xfrm rot="16200000">
              <a:off x="5831775" y="3683827"/>
              <a:ext cx="2966851" cy="7807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" dirty="0" smtClean="0"/>
                <a:t>Communications</a:t>
              </a:r>
              <a:endParaRPr lang="en-US" sz="800" dirty="0"/>
            </a:p>
          </p:txBody>
        </p:sp>
        <p:sp>
          <p:nvSpPr>
            <p:cNvPr id="18" name="TextBox 17"/>
            <p:cNvSpPr txBox="1"/>
            <p:nvPr/>
          </p:nvSpPr>
          <p:spPr>
            <a:xfrm rot="16200000">
              <a:off x="7948758" y="3429501"/>
              <a:ext cx="2458194" cy="7807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" dirty="0" smtClean="0"/>
                <a:t>Targets</a:t>
              </a:r>
              <a:endParaRPr lang="en-US" sz="800" dirty="0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3596474" y="5467206"/>
              <a:ext cx="4823469" cy="10107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" dirty="0" smtClean="0"/>
                <a:t>Management Commitment/Involvement</a:t>
              </a:r>
              <a:endParaRPr lang="en-US" sz="800" dirty="0"/>
            </a:p>
          </p:txBody>
        </p:sp>
        <p:sp>
          <p:nvSpPr>
            <p:cNvPr id="20" name="Rectangle 19"/>
            <p:cNvSpPr/>
            <p:nvPr/>
          </p:nvSpPr>
          <p:spPr>
            <a:xfrm>
              <a:off x="4954587" y="2410692"/>
              <a:ext cx="1401287" cy="3146962"/>
            </a:xfrm>
            <a:prstGeom prst="rect">
              <a:avLst/>
            </a:prstGeom>
            <a:solidFill>
              <a:schemeClr val="accent2">
                <a:lumMod val="75000"/>
                <a:alpha val="20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Font typeface="Arial" pitchFamily="34" charset="0"/>
                <a:buChar char="•"/>
              </a:pPr>
              <a:endParaRPr lang="en-US" sz="800" dirty="0"/>
            </a:p>
          </p:txBody>
        </p:sp>
        <p:sp>
          <p:nvSpPr>
            <p:cNvPr id="21" name="TextBox 20"/>
            <p:cNvSpPr txBox="1"/>
            <p:nvPr/>
          </p:nvSpPr>
          <p:spPr>
            <a:xfrm rot="16200000">
              <a:off x="4358845" y="3206418"/>
              <a:ext cx="2458194" cy="12269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" dirty="0" smtClean="0"/>
                <a:t>Policy Statement</a:t>
              </a:r>
              <a:endParaRPr lang="en-US" sz="800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dirty="0" smtClean="0"/>
              <a:t>Policy Statement</a:t>
            </a:r>
            <a:endParaRPr lang="en-GB" dirty="0" smtClean="0"/>
          </a:p>
          <a:p>
            <a:r>
              <a:rPr lang="en-GB" dirty="0" smtClean="0">
                <a:solidFill>
                  <a:schemeClr val="bg1">
                    <a:lumMod val="65000"/>
                  </a:schemeClr>
                </a:solidFill>
              </a:rPr>
              <a:t>Safety Expectations/Absolutes</a:t>
            </a:r>
            <a:endParaRPr lang="en-GB" sz="2400" dirty="0" smtClean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18"/>
          </p:nvPr>
        </p:nvSpPr>
        <p:spPr>
          <a:xfrm>
            <a:off x="10927295" y="6478913"/>
            <a:ext cx="1267880" cy="379087"/>
          </a:xfrm>
        </p:spPr>
        <p:txBody>
          <a:bodyPr/>
          <a:lstStyle/>
          <a:p>
            <a:pPr algn="r"/>
            <a:r>
              <a:rPr lang="en-GB" dirty="0" smtClean="0"/>
              <a:t>PA-63 2/6/13</a:t>
            </a:r>
            <a:endParaRPr lang="de-DE" dirty="0" smtClean="0"/>
          </a:p>
        </p:txBody>
      </p:sp>
      <p:grpSp>
        <p:nvGrpSpPr>
          <p:cNvPr id="2" name="Group 5"/>
          <p:cNvGrpSpPr/>
          <p:nvPr/>
        </p:nvGrpSpPr>
        <p:grpSpPr>
          <a:xfrm>
            <a:off x="9519391" y="121883"/>
            <a:ext cx="2369088" cy="1696412"/>
            <a:chOff x="1306287" y="1413164"/>
            <a:chExt cx="8585860" cy="5064834"/>
          </a:xfrm>
        </p:grpSpPr>
        <p:sp>
          <p:nvSpPr>
            <p:cNvPr id="7" name="Isosceles Triangle 6"/>
            <p:cNvSpPr/>
            <p:nvPr/>
          </p:nvSpPr>
          <p:spPr>
            <a:xfrm>
              <a:off x="1306287" y="1413164"/>
              <a:ext cx="8585860" cy="997528"/>
            </a:xfrm>
            <a:prstGeom prst="triangle">
              <a:avLst/>
            </a:prstGeom>
            <a:solidFill>
              <a:srgbClr val="7030A0">
                <a:alpha val="25000"/>
              </a:srgb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306287" y="2410692"/>
              <a:ext cx="1401287" cy="3146962"/>
            </a:xfrm>
            <a:prstGeom prst="rect">
              <a:avLst/>
            </a:prstGeom>
            <a:solidFill>
              <a:schemeClr val="accent1">
                <a:lumMod val="75000"/>
                <a:alpha val="20000"/>
              </a:schemeClr>
            </a:solidFill>
            <a:ln>
              <a:solidFill>
                <a:schemeClr val="bg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Font typeface="Arial" pitchFamily="34" charset="0"/>
                <a:buChar char="•"/>
              </a:pPr>
              <a:endParaRPr lang="en-US" dirty="0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306287" y="5557654"/>
              <a:ext cx="8585860" cy="855021"/>
            </a:xfrm>
            <a:prstGeom prst="rect">
              <a:avLst/>
            </a:prstGeom>
            <a:solidFill>
              <a:srgbClr val="00B050"/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3075709" y="2410692"/>
              <a:ext cx="1401287" cy="3146962"/>
            </a:xfrm>
            <a:prstGeom prst="rect">
              <a:avLst/>
            </a:prstGeom>
            <a:solidFill>
              <a:schemeClr val="accent3">
                <a:lumMod val="75000"/>
                <a:alpha val="20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Font typeface="Arial" pitchFamily="34" charset="0"/>
                <a:buChar char="•"/>
              </a:pPr>
              <a:endParaRPr lang="en-US" dirty="0"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6707187" y="2410691"/>
              <a:ext cx="1401288" cy="3146961"/>
            </a:xfrm>
            <a:prstGeom prst="rect">
              <a:avLst/>
            </a:prstGeom>
            <a:solidFill>
              <a:schemeClr val="accent4">
                <a:lumMod val="75000"/>
                <a:alpha val="20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Font typeface="Arial" pitchFamily="34" charset="0"/>
                <a:buChar char="•"/>
              </a:pPr>
              <a:endParaRPr lang="en-US" dirty="0"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8490860" y="2410692"/>
              <a:ext cx="1401287" cy="3146962"/>
            </a:xfrm>
            <a:prstGeom prst="rect">
              <a:avLst/>
            </a:prstGeom>
            <a:solidFill>
              <a:schemeClr val="accent6">
                <a:lumMod val="75000"/>
                <a:alpha val="20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Font typeface="Arial" pitchFamily="34" charset="0"/>
                <a:buChar char="•"/>
              </a:pPr>
              <a:endParaRPr lang="en-US" dirty="0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3385956" y="1553676"/>
              <a:ext cx="4332121" cy="10107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" dirty="0" smtClean="0"/>
                <a:t>Associate Involvement/Engagement</a:t>
              </a:r>
              <a:endParaRPr lang="en-US" sz="800" dirty="0"/>
            </a:p>
          </p:txBody>
        </p:sp>
        <p:sp>
          <p:nvSpPr>
            <p:cNvPr id="15" name="TextBox 14"/>
            <p:cNvSpPr txBox="1"/>
            <p:nvPr/>
          </p:nvSpPr>
          <p:spPr>
            <a:xfrm rot="16200000">
              <a:off x="753483" y="3403171"/>
              <a:ext cx="2458194" cy="7807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" dirty="0" smtClean="0"/>
                <a:t>Planning</a:t>
              </a:r>
              <a:endParaRPr lang="en-US" sz="800" dirty="0"/>
            </a:p>
          </p:txBody>
        </p:sp>
        <p:sp>
          <p:nvSpPr>
            <p:cNvPr id="16" name="TextBox 15"/>
            <p:cNvSpPr txBox="1"/>
            <p:nvPr/>
          </p:nvSpPr>
          <p:spPr>
            <a:xfrm rot="16200000">
              <a:off x="2547256" y="3429501"/>
              <a:ext cx="2458194" cy="7807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" dirty="0" smtClean="0"/>
                <a:t>Training</a:t>
              </a:r>
              <a:endParaRPr lang="en-US" sz="800" dirty="0"/>
            </a:p>
          </p:txBody>
        </p:sp>
        <p:sp>
          <p:nvSpPr>
            <p:cNvPr id="17" name="TextBox 16"/>
            <p:cNvSpPr txBox="1"/>
            <p:nvPr/>
          </p:nvSpPr>
          <p:spPr>
            <a:xfrm rot="16200000">
              <a:off x="5831775" y="3683827"/>
              <a:ext cx="2966851" cy="7807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" dirty="0" smtClean="0"/>
                <a:t>Communications</a:t>
              </a:r>
              <a:endParaRPr lang="en-US" sz="800" dirty="0"/>
            </a:p>
          </p:txBody>
        </p:sp>
        <p:sp>
          <p:nvSpPr>
            <p:cNvPr id="18" name="TextBox 17"/>
            <p:cNvSpPr txBox="1"/>
            <p:nvPr/>
          </p:nvSpPr>
          <p:spPr>
            <a:xfrm rot="16200000">
              <a:off x="7948758" y="3429501"/>
              <a:ext cx="2458194" cy="7807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" dirty="0" smtClean="0"/>
                <a:t>Targets</a:t>
              </a:r>
              <a:endParaRPr lang="en-US" sz="800" dirty="0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3596474" y="5467206"/>
              <a:ext cx="4823469" cy="10107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" dirty="0" smtClean="0"/>
                <a:t>Management Commitment/Involvement</a:t>
              </a:r>
              <a:endParaRPr lang="en-US" sz="800" dirty="0"/>
            </a:p>
          </p:txBody>
        </p:sp>
        <p:sp>
          <p:nvSpPr>
            <p:cNvPr id="20" name="Rectangle 19"/>
            <p:cNvSpPr/>
            <p:nvPr/>
          </p:nvSpPr>
          <p:spPr>
            <a:xfrm>
              <a:off x="4954587" y="2410692"/>
              <a:ext cx="1401287" cy="3146962"/>
            </a:xfrm>
            <a:prstGeom prst="rect">
              <a:avLst/>
            </a:prstGeom>
            <a:solidFill>
              <a:schemeClr val="accent2">
                <a:lumMod val="75000"/>
                <a:alpha val="20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Font typeface="Arial" pitchFamily="34" charset="0"/>
                <a:buChar char="•"/>
              </a:pPr>
              <a:endParaRPr lang="en-US" sz="800" dirty="0"/>
            </a:p>
          </p:txBody>
        </p:sp>
        <p:sp>
          <p:nvSpPr>
            <p:cNvPr id="21" name="TextBox 20"/>
            <p:cNvSpPr txBox="1"/>
            <p:nvPr/>
          </p:nvSpPr>
          <p:spPr>
            <a:xfrm rot="16200000">
              <a:off x="4358845" y="3206418"/>
              <a:ext cx="2458194" cy="12269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" dirty="0" smtClean="0"/>
                <a:t>Policy Statement</a:t>
              </a:r>
              <a:endParaRPr lang="en-US" sz="800" dirty="0"/>
            </a:p>
          </p:txBody>
        </p:sp>
      </p:grpSp>
      <p:sp>
        <p:nvSpPr>
          <p:cNvPr id="22" name="Rectangle 21"/>
          <p:cNvSpPr/>
          <p:nvPr/>
        </p:nvSpPr>
        <p:spPr>
          <a:xfrm>
            <a:off x="1733797" y="1818295"/>
            <a:ext cx="7113320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b="1" dirty="0" smtClean="0"/>
              <a:t>Safety Expectations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dirty="0" smtClean="0"/>
              <a:t>Reporting of injuries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dirty="0" smtClean="0"/>
              <a:t>Following process sheets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dirty="0" smtClean="0"/>
              <a:t>Working in designated process areas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dirty="0" smtClean="0"/>
              <a:t>Wearing PPE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dirty="0" smtClean="0"/>
              <a:t>Walking in designated pedestrian aisles and looking before cross logistics aisle</a:t>
            </a:r>
          </a:p>
          <a:p>
            <a:pPr marL="457200" indent="-457200">
              <a:buFont typeface="+mj-lt"/>
              <a:buAutoNum type="arabicPeriod"/>
            </a:pPr>
            <a:endParaRPr lang="en-US" sz="2000" dirty="0" smtClean="0"/>
          </a:p>
          <a:p>
            <a:pPr marL="457200" indent="-457200" algn="ctr"/>
            <a:r>
              <a:rPr lang="en-US" sz="2000" b="1" dirty="0" smtClean="0"/>
              <a:t>Safety Absolutes</a:t>
            </a:r>
          </a:p>
          <a:p>
            <a:pPr marL="457200" indent="-457200" algn="ctr"/>
            <a:endParaRPr lang="en-US" sz="2000" b="1" dirty="0" smtClean="0"/>
          </a:p>
          <a:p>
            <a:pPr marL="457200" indent="-457200" algn="ctr"/>
            <a:endParaRPr lang="en-US" sz="2000" b="1" dirty="0" smtClean="0"/>
          </a:p>
          <a:p>
            <a:pPr marL="457200" indent="-457200" algn="ctr"/>
            <a:r>
              <a:rPr lang="en-US" sz="2000" b="1" dirty="0" smtClean="0"/>
              <a:t>Must communicate expectations and consequences for failing to comply.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dirty="0" smtClean="0"/>
              <a:t>Communications</a:t>
            </a:r>
            <a:endParaRPr lang="en-GB" dirty="0" smtClean="0"/>
          </a:p>
          <a:p>
            <a:r>
              <a:rPr lang="en-GB" dirty="0" smtClean="0">
                <a:solidFill>
                  <a:schemeClr val="bg1">
                    <a:lumMod val="65000"/>
                  </a:schemeClr>
                </a:solidFill>
              </a:rPr>
              <a:t>Daily communications</a:t>
            </a:r>
            <a:endParaRPr lang="en-GB" sz="2400" dirty="0" smtClean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18"/>
          </p:nvPr>
        </p:nvSpPr>
        <p:spPr>
          <a:xfrm>
            <a:off x="10927295" y="6478913"/>
            <a:ext cx="1267880" cy="379087"/>
          </a:xfrm>
        </p:spPr>
        <p:txBody>
          <a:bodyPr/>
          <a:lstStyle/>
          <a:p>
            <a:pPr algn="r"/>
            <a:r>
              <a:rPr lang="en-GB" dirty="0" smtClean="0"/>
              <a:t>PA-63 2/6/13</a:t>
            </a:r>
            <a:endParaRPr lang="de-DE" dirty="0" smtClean="0"/>
          </a:p>
        </p:txBody>
      </p:sp>
      <p:sp>
        <p:nvSpPr>
          <p:cNvPr id="8" name="Rectangle 7"/>
          <p:cNvSpPr/>
          <p:nvPr/>
        </p:nvSpPr>
        <p:spPr>
          <a:xfrm>
            <a:off x="794541" y="2123811"/>
            <a:ext cx="9019182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hangingPunct="0">
              <a:buFont typeface="Arial" pitchFamily="34" charset="0"/>
              <a:buChar char="•"/>
            </a:pPr>
            <a:r>
              <a:rPr lang="en-US" sz="2000" dirty="0" smtClean="0"/>
              <a:t>All meetings start with “Safety”</a:t>
            </a:r>
          </a:p>
          <a:p>
            <a:pPr lvl="0" hangingPunct="0">
              <a:buFont typeface="Arial" pitchFamily="34" charset="0"/>
              <a:buChar char="•"/>
            </a:pPr>
            <a:r>
              <a:rPr lang="en-US" sz="2000" dirty="0" smtClean="0"/>
              <a:t>Weekly Senior Management Meeting</a:t>
            </a:r>
          </a:p>
          <a:p>
            <a:pPr lvl="0" hangingPunct="0">
              <a:buFont typeface="Arial" pitchFamily="34" charset="0"/>
              <a:buChar char="•"/>
            </a:pPr>
            <a:r>
              <a:rPr lang="en-US" sz="2000" dirty="0" smtClean="0"/>
              <a:t>Monthly Management Meeting</a:t>
            </a:r>
          </a:p>
          <a:p>
            <a:pPr lvl="0" hangingPunct="0">
              <a:buFont typeface="Arial" pitchFamily="34" charset="0"/>
              <a:buChar char="•"/>
            </a:pPr>
            <a:r>
              <a:rPr lang="en-US" sz="2000" dirty="0" smtClean="0"/>
              <a:t>Safety Alerts for widespread issues </a:t>
            </a:r>
          </a:p>
          <a:p>
            <a:pPr lvl="0" hangingPunct="0">
              <a:buFont typeface="Arial" pitchFamily="34" charset="0"/>
              <a:buChar char="•"/>
            </a:pPr>
            <a:endParaRPr lang="en-US" sz="2000" dirty="0" smtClean="0"/>
          </a:p>
          <a:p>
            <a:pPr lvl="0" hangingPunct="0">
              <a:buFont typeface="Arial" pitchFamily="34" charset="0"/>
              <a:buChar char="•"/>
            </a:pPr>
            <a:endParaRPr lang="en-US" sz="2000" dirty="0" smtClean="0"/>
          </a:p>
          <a:p>
            <a:pPr lvl="0" algn="ctr" hangingPunct="0"/>
            <a:r>
              <a:rPr lang="en-US" sz="2000" b="1" dirty="0" smtClean="0"/>
              <a:t>We are creatures of habit – the more we hear things, the more second nature they become, and more they become a habit/value.</a:t>
            </a:r>
            <a:endParaRPr lang="en-US" sz="2000" b="1" dirty="0" smtClean="0"/>
          </a:p>
          <a:p>
            <a:pPr lvl="1" hangingPunct="0">
              <a:buFont typeface="Arial" pitchFamily="34" charset="0"/>
              <a:buChar char="•"/>
            </a:pPr>
            <a:endParaRPr lang="en-US" sz="2000" dirty="0" smtClean="0"/>
          </a:p>
        </p:txBody>
      </p:sp>
      <p:grpSp>
        <p:nvGrpSpPr>
          <p:cNvPr id="6" name="Group 5"/>
          <p:cNvGrpSpPr/>
          <p:nvPr/>
        </p:nvGrpSpPr>
        <p:grpSpPr>
          <a:xfrm>
            <a:off x="9519391" y="121883"/>
            <a:ext cx="2369088" cy="1696412"/>
            <a:chOff x="1306287" y="1413164"/>
            <a:chExt cx="8585860" cy="5064834"/>
          </a:xfrm>
        </p:grpSpPr>
        <p:sp>
          <p:nvSpPr>
            <p:cNvPr id="7" name="Isosceles Triangle 6"/>
            <p:cNvSpPr/>
            <p:nvPr/>
          </p:nvSpPr>
          <p:spPr>
            <a:xfrm>
              <a:off x="1306287" y="1413164"/>
              <a:ext cx="8585860" cy="997528"/>
            </a:xfrm>
            <a:prstGeom prst="triangle">
              <a:avLst/>
            </a:prstGeom>
            <a:solidFill>
              <a:srgbClr val="7030A0">
                <a:alpha val="25000"/>
              </a:srgb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306287" y="2410692"/>
              <a:ext cx="1401287" cy="3146962"/>
            </a:xfrm>
            <a:prstGeom prst="rect">
              <a:avLst/>
            </a:prstGeom>
            <a:solidFill>
              <a:schemeClr val="accent1">
                <a:lumMod val="75000"/>
                <a:alpha val="20000"/>
              </a:schemeClr>
            </a:solidFill>
            <a:ln>
              <a:solidFill>
                <a:schemeClr val="bg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Font typeface="Arial" pitchFamily="34" charset="0"/>
                <a:buChar char="•"/>
              </a:pPr>
              <a:endParaRPr lang="en-US" dirty="0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306287" y="5557654"/>
              <a:ext cx="8585860" cy="855021"/>
            </a:xfrm>
            <a:prstGeom prst="rect">
              <a:avLst/>
            </a:prstGeom>
            <a:solidFill>
              <a:srgbClr val="00B050"/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3075709" y="2410692"/>
              <a:ext cx="1401287" cy="3146962"/>
            </a:xfrm>
            <a:prstGeom prst="rect">
              <a:avLst/>
            </a:prstGeom>
            <a:solidFill>
              <a:schemeClr val="accent3">
                <a:lumMod val="75000"/>
                <a:alpha val="20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Font typeface="Arial" pitchFamily="34" charset="0"/>
                <a:buChar char="•"/>
              </a:pPr>
              <a:endParaRPr lang="en-US" dirty="0"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6707187" y="2410691"/>
              <a:ext cx="1401288" cy="3146961"/>
            </a:xfrm>
            <a:prstGeom prst="rect">
              <a:avLst/>
            </a:prstGeom>
            <a:solidFill>
              <a:schemeClr val="accent4">
                <a:lumMod val="75000"/>
                <a:alpha val="20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Font typeface="Arial" pitchFamily="34" charset="0"/>
                <a:buChar char="•"/>
              </a:pPr>
              <a:endParaRPr lang="en-US" dirty="0"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8490860" y="2410692"/>
              <a:ext cx="1401287" cy="3146962"/>
            </a:xfrm>
            <a:prstGeom prst="rect">
              <a:avLst/>
            </a:prstGeom>
            <a:solidFill>
              <a:schemeClr val="accent6">
                <a:lumMod val="75000"/>
                <a:alpha val="20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Font typeface="Arial" pitchFamily="34" charset="0"/>
                <a:buChar char="•"/>
              </a:pPr>
              <a:endParaRPr lang="en-US" dirty="0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3385956" y="1553676"/>
              <a:ext cx="4332121" cy="10107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" dirty="0" smtClean="0"/>
                <a:t>Associate Involvement/Engagement</a:t>
              </a:r>
              <a:endParaRPr lang="en-US" sz="800" dirty="0"/>
            </a:p>
          </p:txBody>
        </p:sp>
        <p:sp>
          <p:nvSpPr>
            <p:cNvPr id="15" name="TextBox 14"/>
            <p:cNvSpPr txBox="1"/>
            <p:nvPr/>
          </p:nvSpPr>
          <p:spPr>
            <a:xfrm rot="16200000">
              <a:off x="753483" y="3403171"/>
              <a:ext cx="2458194" cy="7807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" dirty="0" smtClean="0"/>
                <a:t>Planning</a:t>
              </a:r>
              <a:endParaRPr lang="en-US" sz="800" dirty="0"/>
            </a:p>
          </p:txBody>
        </p:sp>
        <p:sp>
          <p:nvSpPr>
            <p:cNvPr id="16" name="TextBox 15"/>
            <p:cNvSpPr txBox="1"/>
            <p:nvPr/>
          </p:nvSpPr>
          <p:spPr>
            <a:xfrm rot="16200000">
              <a:off x="2547256" y="3429501"/>
              <a:ext cx="2458194" cy="7807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" dirty="0" smtClean="0"/>
                <a:t>Training</a:t>
              </a:r>
              <a:endParaRPr lang="en-US" sz="800" dirty="0"/>
            </a:p>
          </p:txBody>
        </p:sp>
        <p:sp>
          <p:nvSpPr>
            <p:cNvPr id="17" name="TextBox 16"/>
            <p:cNvSpPr txBox="1"/>
            <p:nvPr/>
          </p:nvSpPr>
          <p:spPr>
            <a:xfrm rot="16200000">
              <a:off x="5831775" y="3683827"/>
              <a:ext cx="2966851" cy="7807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" dirty="0" smtClean="0"/>
                <a:t>Communications</a:t>
              </a:r>
              <a:endParaRPr lang="en-US" sz="800" dirty="0"/>
            </a:p>
          </p:txBody>
        </p:sp>
        <p:sp>
          <p:nvSpPr>
            <p:cNvPr id="18" name="TextBox 17"/>
            <p:cNvSpPr txBox="1"/>
            <p:nvPr/>
          </p:nvSpPr>
          <p:spPr>
            <a:xfrm rot="16200000">
              <a:off x="7948758" y="3429501"/>
              <a:ext cx="2458194" cy="7807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" dirty="0" smtClean="0"/>
                <a:t>Targets</a:t>
              </a:r>
              <a:endParaRPr lang="en-US" sz="800" dirty="0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3596474" y="5467206"/>
              <a:ext cx="4823469" cy="10107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" dirty="0" smtClean="0"/>
                <a:t>Management Commitment/Involvement</a:t>
              </a:r>
              <a:endParaRPr lang="en-US" sz="800" dirty="0"/>
            </a:p>
          </p:txBody>
        </p:sp>
        <p:sp>
          <p:nvSpPr>
            <p:cNvPr id="20" name="Rectangle 19"/>
            <p:cNvSpPr/>
            <p:nvPr/>
          </p:nvSpPr>
          <p:spPr>
            <a:xfrm>
              <a:off x="4954587" y="2410692"/>
              <a:ext cx="1401287" cy="3146962"/>
            </a:xfrm>
            <a:prstGeom prst="rect">
              <a:avLst/>
            </a:prstGeom>
            <a:solidFill>
              <a:schemeClr val="accent2">
                <a:lumMod val="75000"/>
                <a:alpha val="20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Font typeface="Arial" pitchFamily="34" charset="0"/>
                <a:buChar char="•"/>
              </a:pPr>
              <a:endParaRPr lang="en-US" sz="800" dirty="0"/>
            </a:p>
          </p:txBody>
        </p:sp>
        <p:sp>
          <p:nvSpPr>
            <p:cNvPr id="21" name="TextBox 20"/>
            <p:cNvSpPr txBox="1"/>
            <p:nvPr/>
          </p:nvSpPr>
          <p:spPr>
            <a:xfrm rot="16200000">
              <a:off x="4358845" y="3206418"/>
              <a:ext cx="2458194" cy="12269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" dirty="0" smtClean="0"/>
                <a:t>Policy Statement</a:t>
              </a:r>
              <a:endParaRPr lang="en-US" sz="800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dirty="0" smtClean="0"/>
              <a:t>Targets</a:t>
            </a:r>
            <a:endParaRPr lang="en-GB" dirty="0" smtClean="0"/>
          </a:p>
          <a:p>
            <a:r>
              <a:rPr lang="en-GB" dirty="0" smtClean="0">
                <a:solidFill>
                  <a:schemeClr val="bg1">
                    <a:lumMod val="65000"/>
                  </a:schemeClr>
                </a:solidFill>
              </a:rPr>
              <a:t>osha incident rate – long run trend</a:t>
            </a:r>
          </a:p>
        </p:txBody>
      </p:sp>
      <p:sp>
        <p:nvSpPr>
          <p:cNvPr id="10" name="Rectangle 9"/>
          <p:cNvSpPr/>
          <p:nvPr/>
        </p:nvSpPr>
        <p:spPr>
          <a:xfrm>
            <a:off x="7787654" y="2185060"/>
            <a:ext cx="4236785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hangingPunct="0">
              <a:buFont typeface="Arial" pitchFamily="34" charset="0"/>
              <a:buChar char="•"/>
            </a:pPr>
            <a:r>
              <a:rPr lang="en-US" sz="2000" dirty="0" smtClean="0"/>
              <a:t>What gets tracked and gets measured, gets accomplished.</a:t>
            </a:r>
            <a:endParaRPr lang="en-US" sz="2000" dirty="0" smtClean="0"/>
          </a:p>
          <a:p>
            <a:pPr hangingPunct="0">
              <a:buFont typeface="Arial" pitchFamily="34" charset="0"/>
              <a:buChar char="•"/>
            </a:pPr>
            <a:r>
              <a:rPr lang="en-US" sz="2000" dirty="0" smtClean="0"/>
              <a:t>BMW MC’s Primary Key Performance Indicators include :</a:t>
            </a:r>
          </a:p>
          <a:p>
            <a:pPr lvl="1" hangingPunct="0">
              <a:buFont typeface="Arial" pitchFamily="34" charset="0"/>
              <a:buChar char="•"/>
            </a:pPr>
            <a:r>
              <a:rPr lang="en-US" sz="2000" dirty="0" smtClean="0"/>
              <a:t>Safety </a:t>
            </a:r>
          </a:p>
          <a:p>
            <a:pPr lvl="1" hangingPunct="0">
              <a:buFont typeface="Arial" pitchFamily="34" charset="0"/>
              <a:buChar char="•"/>
            </a:pPr>
            <a:r>
              <a:rPr lang="en-US" sz="2000" dirty="0" smtClean="0"/>
              <a:t>Quality</a:t>
            </a:r>
          </a:p>
          <a:p>
            <a:pPr lvl="1" hangingPunct="0">
              <a:buFont typeface="Arial" pitchFamily="34" charset="0"/>
              <a:buChar char="•"/>
            </a:pPr>
            <a:r>
              <a:rPr lang="en-US" sz="2000" dirty="0" smtClean="0"/>
              <a:t>Cost </a:t>
            </a:r>
          </a:p>
          <a:p>
            <a:pPr lvl="1" hangingPunct="0">
              <a:buFont typeface="Arial" pitchFamily="34" charset="0"/>
              <a:buChar char="•"/>
            </a:pPr>
            <a:r>
              <a:rPr lang="en-US" sz="2000" dirty="0" smtClean="0"/>
              <a:t>Delivery</a:t>
            </a:r>
            <a:endParaRPr lang="en-US" sz="2000" dirty="0" smtClean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88549" y="1510035"/>
            <a:ext cx="6488905" cy="4401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5" name="Group 4"/>
          <p:cNvGrpSpPr/>
          <p:nvPr/>
        </p:nvGrpSpPr>
        <p:grpSpPr>
          <a:xfrm>
            <a:off x="9519391" y="121883"/>
            <a:ext cx="2369088" cy="1696412"/>
            <a:chOff x="1306287" y="1413164"/>
            <a:chExt cx="8585860" cy="5064834"/>
          </a:xfrm>
        </p:grpSpPr>
        <p:sp>
          <p:nvSpPr>
            <p:cNvPr id="6" name="Isosceles Triangle 5"/>
            <p:cNvSpPr/>
            <p:nvPr/>
          </p:nvSpPr>
          <p:spPr>
            <a:xfrm>
              <a:off x="1306287" y="1413164"/>
              <a:ext cx="8585860" cy="997528"/>
            </a:xfrm>
            <a:prstGeom prst="triangle">
              <a:avLst/>
            </a:prstGeom>
            <a:solidFill>
              <a:srgbClr val="7030A0">
                <a:alpha val="25000"/>
              </a:srgb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" name="Rectangle 6"/>
            <p:cNvSpPr/>
            <p:nvPr/>
          </p:nvSpPr>
          <p:spPr>
            <a:xfrm>
              <a:off x="1306287" y="2410692"/>
              <a:ext cx="1401287" cy="3146962"/>
            </a:xfrm>
            <a:prstGeom prst="rect">
              <a:avLst/>
            </a:prstGeom>
            <a:solidFill>
              <a:schemeClr val="accent1">
                <a:lumMod val="75000"/>
                <a:alpha val="20000"/>
              </a:schemeClr>
            </a:solidFill>
            <a:ln>
              <a:solidFill>
                <a:schemeClr val="bg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Font typeface="Arial" pitchFamily="34" charset="0"/>
                <a:buChar char="•"/>
              </a:pPr>
              <a:endParaRPr lang="en-US" dirty="0"/>
            </a:p>
          </p:txBody>
        </p:sp>
        <p:sp>
          <p:nvSpPr>
            <p:cNvPr id="8" name="Rectangle 7"/>
            <p:cNvSpPr/>
            <p:nvPr/>
          </p:nvSpPr>
          <p:spPr>
            <a:xfrm>
              <a:off x="1306287" y="5557654"/>
              <a:ext cx="8585860" cy="855021"/>
            </a:xfrm>
            <a:prstGeom prst="rect">
              <a:avLst/>
            </a:prstGeom>
            <a:solidFill>
              <a:srgbClr val="00B050"/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" name="Rectangle 8"/>
            <p:cNvSpPr/>
            <p:nvPr/>
          </p:nvSpPr>
          <p:spPr>
            <a:xfrm>
              <a:off x="3075709" y="2410692"/>
              <a:ext cx="1401287" cy="3146962"/>
            </a:xfrm>
            <a:prstGeom prst="rect">
              <a:avLst/>
            </a:prstGeom>
            <a:solidFill>
              <a:schemeClr val="accent3">
                <a:lumMod val="75000"/>
                <a:alpha val="20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Font typeface="Arial" pitchFamily="34" charset="0"/>
                <a:buChar char="•"/>
              </a:pPr>
              <a:endParaRPr lang="en-US" dirty="0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6707187" y="2410691"/>
              <a:ext cx="1401288" cy="3146961"/>
            </a:xfrm>
            <a:prstGeom prst="rect">
              <a:avLst/>
            </a:prstGeom>
            <a:solidFill>
              <a:schemeClr val="accent4">
                <a:lumMod val="75000"/>
                <a:alpha val="20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Font typeface="Arial" pitchFamily="34" charset="0"/>
                <a:buChar char="•"/>
              </a:pPr>
              <a:endParaRPr lang="en-US" dirty="0"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8490860" y="2410692"/>
              <a:ext cx="1401287" cy="3146962"/>
            </a:xfrm>
            <a:prstGeom prst="rect">
              <a:avLst/>
            </a:prstGeom>
            <a:solidFill>
              <a:schemeClr val="accent6">
                <a:lumMod val="75000"/>
                <a:alpha val="20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Font typeface="Arial" pitchFamily="34" charset="0"/>
                <a:buChar char="•"/>
              </a:pPr>
              <a:endParaRPr lang="en-US" dirty="0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3385956" y="1553676"/>
              <a:ext cx="4332121" cy="10107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" dirty="0" smtClean="0"/>
                <a:t>Associate Involvement/Engagement</a:t>
              </a:r>
              <a:endParaRPr lang="en-US" sz="800" dirty="0"/>
            </a:p>
          </p:txBody>
        </p:sp>
        <p:sp>
          <p:nvSpPr>
            <p:cNvPr id="14" name="TextBox 13"/>
            <p:cNvSpPr txBox="1"/>
            <p:nvPr/>
          </p:nvSpPr>
          <p:spPr>
            <a:xfrm rot="16200000">
              <a:off x="753483" y="3403171"/>
              <a:ext cx="2458194" cy="7807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" dirty="0" smtClean="0"/>
                <a:t>Planning</a:t>
              </a:r>
              <a:endParaRPr lang="en-US" sz="800" dirty="0"/>
            </a:p>
          </p:txBody>
        </p:sp>
        <p:sp>
          <p:nvSpPr>
            <p:cNvPr id="15" name="TextBox 14"/>
            <p:cNvSpPr txBox="1"/>
            <p:nvPr/>
          </p:nvSpPr>
          <p:spPr>
            <a:xfrm rot="16200000">
              <a:off x="2547256" y="3429501"/>
              <a:ext cx="2458194" cy="7807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" dirty="0" smtClean="0"/>
                <a:t>Training</a:t>
              </a:r>
              <a:endParaRPr lang="en-US" sz="800" dirty="0"/>
            </a:p>
          </p:txBody>
        </p:sp>
        <p:sp>
          <p:nvSpPr>
            <p:cNvPr id="16" name="TextBox 15"/>
            <p:cNvSpPr txBox="1"/>
            <p:nvPr/>
          </p:nvSpPr>
          <p:spPr>
            <a:xfrm rot="16200000">
              <a:off x="5831775" y="3683827"/>
              <a:ext cx="2966851" cy="7807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" dirty="0" smtClean="0"/>
                <a:t>Communications</a:t>
              </a:r>
              <a:endParaRPr lang="en-US" sz="800" dirty="0"/>
            </a:p>
          </p:txBody>
        </p:sp>
        <p:sp>
          <p:nvSpPr>
            <p:cNvPr id="17" name="TextBox 16"/>
            <p:cNvSpPr txBox="1"/>
            <p:nvPr/>
          </p:nvSpPr>
          <p:spPr>
            <a:xfrm rot="16200000">
              <a:off x="7948758" y="3429501"/>
              <a:ext cx="2458194" cy="7807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" dirty="0" smtClean="0"/>
                <a:t>Targets</a:t>
              </a:r>
              <a:endParaRPr lang="en-US" sz="800" dirty="0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3596474" y="5467206"/>
              <a:ext cx="4823469" cy="10107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" dirty="0" smtClean="0"/>
                <a:t>Management Commitment/Involvement</a:t>
              </a:r>
              <a:endParaRPr lang="en-US" sz="800" dirty="0"/>
            </a:p>
          </p:txBody>
        </p:sp>
        <p:sp>
          <p:nvSpPr>
            <p:cNvPr id="19" name="Rectangle 18"/>
            <p:cNvSpPr/>
            <p:nvPr/>
          </p:nvSpPr>
          <p:spPr>
            <a:xfrm>
              <a:off x="4954587" y="2410692"/>
              <a:ext cx="1401287" cy="3146962"/>
            </a:xfrm>
            <a:prstGeom prst="rect">
              <a:avLst/>
            </a:prstGeom>
            <a:solidFill>
              <a:schemeClr val="accent2">
                <a:lumMod val="75000"/>
                <a:alpha val="20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Font typeface="Arial" pitchFamily="34" charset="0"/>
                <a:buChar char="•"/>
              </a:pPr>
              <a:endParaRPr lang="en-US" sz="800" dirty="0"/>
            </a:p>
          </p:txBody>
        </p:sp>
        <p:sp>
          <p:nvSpPr>
            <p:cNvPr id="20" name="TextBox 19"/>
            <p:cNvSpPr txBox="1"/>
            <p:nvPr/>
          </p:nvSpPr>
          <p:spPr>
            <a:xfrm rot="16200000">
              <a:off x="4358845" y="3206418"/>
              <a:ext cx="2458194" cy="12269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" dirty="0" smtClean="0"/>
                <a:t>Policy Statement</a:t>
              </a:r>
              <a:endParaRPr lang="en-US" sz="800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dirty="0" smtClean="0"/>
              <a:t>Targets</a:t>
            </a:r>
            <a:endParaRPr lang="en-GB" dirty="0" smtClean="0"/>
          </a:p>
          <a:p>
            <a:r>
              <a:rPr lang="en-GB" dirty="0" smtClean="0">
                <a:solidFill>
                  <a:schemeClr val="bg1">
                    <a:lumMod val="65000"/>
                  </a:schemeClr>
                </a:solidFill>
              </a:rPr>
              <a:t>Development of Targets</a:t>
            </a:r>
            <a:endParaRPr lang="en-GB" dirty="0" smtClean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045147" y="1796416"/>
            <a:ext cx="7576339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hangingPunct="0"/>
            <a:r>
              <a:rPr lang="en-US" sz="2000" b="1" dirty="0" smtClean="0"/>
              <a:t>Use a blend of leading/lagging indicators</a:t>
            </a:r>
          </a:p>
          <a:p>
            <a:pPr marL="914400" lvl="1" indent="-457200" hangingPunct="0">
              <a:buFont typeface="+mj-lt"/>
              <a:buAutoNum type="arabicPeriod"/>
            </a:pPr>
            <a:r>
              <a:rPr lang="en-US" sz="2000" dirty="0" smtClean="0"/>
              <a:t>Plan to Actual Safety Walkthroughs Completed</a:t>
            </a:r>
          </a:p>
          <a:p>
            <a:pPr marL="914400" lvl="1" indent="-457200" hangingPunct="0">
              <a:buFont typeface="+mj-lt"/>
              <a:buAutoNum type="arabicPeriod"/>
            </a:pPr>
            <a:r>
              <a:rPr lang="en-US" sz="2000" dirty="0" smtClean="0"/>
              <a:t>Time to Close Improvement </a:t>
            </a:r>
            <a:r>
              <a:rPr lang="en-US" sz="2000" dirty="0" smtClean="0"/>
              <a:t>Ite</a:t>
            </a:r>
            <a:r>
              <a:rPr lang="en-US" sz="2000" dirty="0" smtClean="0"/>
              <a:t>ms</a:t>
            </a:r>
          </a:p>
          <a:p>
            <a:pPr marL="914400" lvl="1" indent="-457200" hangingPunct="0">
              <a:buFont typeface="+mj-lt"/>
              <a:buAutoNum type="arabicPeriod"/>
            </a:pPr>
            <a:r>
              <a:rPr lang="en-US" sz="2000" dirty="0" smtClean="0"/>
              <a:t>Plant to Actual Kaizan/Improvement Activities Completed</a:t>
            </a:r>
          </a:p>
          <a:p>
            <a:pPr marL="914400" lvl="1" indent="-457200" hangingPunct="0">
              <a:buFont typeface="+mj-lt"/>
              <a:buAutoNum type="arabicPeriod"/>
            </a:pPr>
            <a:r>
              <a:rPr lang="en-US" sz="2000" dirty="0" smtClean="0"/>
              <a:t>Timely Closure of Accident Investigations</a:t>
            </a:r>
          </a:p>
          <a:p>
            <a:pPr marL="914400" lvl="1" indent="-457200" hangingPunct="0">
              <a:buFont typeface="+mj-lt"/>
              <a:buAutoNum type="arabicPeriod"/>
            </a:pPr>
            <a:r>
              <a:rPr lang="en-US" sz="2000" dirty="0" smtClean="0"/>
              <a:t>Plant to Actual Risk Assessments Completed</a:t>
            </a:r>
          </a:p>
          <a:p>
            <a:pPr marL="914400" lvl="1" indent="-457200" hangingPunct="0">
              <a:buFont typeface="+mj-lt"/>
              <a:buAutoNum type="arabicPeriod"/>
            </a:pPr>
            <a:r>
              <a:rPr lang="en-US" sz="2000" dirty="0" smtClean="0"/>
              <a:t>Identified Opportunity Areas from Associate Surveys</a:t>
            </a:r>
          </a:p>
          <a:p>
            <a:pPr marL="914400" lvl="1" indent="-457200" hangingPunct="0">
              <a:buFont typeface="+mj-lt"/>
              <a:buAutoNum type="arabicPeriod"/>
            </a:pPr>
            <a:r>
              <a:rPr lang="en-US" sz="2000" dirty="0" smtClean="0"/>
              <a:t>OSHA Incident Rate</a:t>
            </a:r>
          </a:p>
          <a:p>
            <a:pPr marL="914400" lvl="1" indent="-457200" hangingPunct="0">
              <a:buFont typeface="+mj-lt"/>
              <a:buAutoNum type="arabicPeriod"/>
            </a:pPr>
            <a:r>
              <a:rPr lang="en-US" sz="2000" dirty="0" smtClean="0"/>
              <a:t>Lost Workday/Case Rate</a:t>
            </a:r>
          </a:p>
          <a:p>
            <a:pPr marL="914400" lvl="1" indent="-457200" hangingPunct="0">
              <a:buFont typeface="+mj-lt"/>
              <a:buAutoNum type="arabicPeriod"/>
            </a:pPr>
            <a:r>
              <a:rPr lang="en-US" sz="2000" dirty="0" smtClean="0"/>
              <a:t>Workers’ Compensation Costs</a:t>
            </a:r>
          </a:p>
          <a:p>
            <a:pPr marL="914400" lvl="1" indent="-457200" hangingPunct="0">
              <a:buFont typeface="+mj-lt"/>
              <a:buAutoNum type="arabicPeriod"/>
            </a:pPr>
            <a:endParaRPr lang="en-US" sz="2000" dirty="0" smtClean="0"/>
          </a:p>
          <a:p>
            <a:pPr marL="457200" indent="-457200" hangingPunct="0">
              <a:buFont typeface="Arial" pitchFamily="34" charset="0"/>
              <a:buChar char="•"/>
            </a:pPr>
            <a:r>
              <a:rPr lang="en-US" sz="2000" dirty="0" smtClean="0"/>
              <a:t>Use balanced scorecard or weighted scorecard to generate overall score</a:t>
            </a:r>
          </a:p>
          <a:p>
            <a:pPr marL="457200" indent="-457200" hangingPunct="0"/>
            <a:r>
              <a:rPr lang="en-US" sz="2000" b="1" dirty="0" smtClean="0"/>
              <a:t>Must be reinforced with personal accountability – impact personal performance reviews and/or bonus.</a:t>
            </a:r>
            <a:endParaRPr lang="en-US" sz="2000" b="1" dirty="0" smtClean="0"/>
          </a:p>
        </p:txBody>
      </p:sp>
      <p:grpSp>
        <p:nvGrpSpPr>
          <p:cNvPr id="2" name="Group 4"/>
          <p:cNvGrpSpPr/>
          <p:nvPr/>
        </p:nvGrpSpPr>
        <p:grpSpPr>
          <a:xfrm>
            <a:off x="9519391" y="121883"/>
            <a:ext cx="2369088" cy="1696412"/>
            <a:chOff x="1306287" y="1413164"/>
            <a:chExt cx="8585860" cy="5064834"/>
          </a:xfrm>
        </p:grpSpPr>
        <p:sp>
          <p:nvSpPr>
            <p:cNvPr id="6" name="Isosceles Triangle 5"/>
            <p:cNvSpPr/>
            <p:nvPr/>
          </p:nvSpPr>
          <p:spPr>
            <a:xfrm>
              <a:off x="1306287" y="1413164"/>
              <a:ext cx="8585860" cy="997528"/>
            </a:xfrm>
            <a:prstGeom prst="triangle">
              <a:avLst/>
            </a:prstGeom>
            <a:solidFill>
              <a:srgbClr val="7030A0">
                <a:alpha val="25000"/>
              </a:srgb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" name="Rectangle 6"/>
            <p:cNvSpPr/>
            <p:nvPr/>
          </p:nvSpPr>
          <p:spPr>
            <a:xfrm>
              <a:off x="1306287" y="2410692"/>
              <a:ext cx="1401287" cy="3146962"/>
            </a:xfrm>
            <a:prstGeom prst="rect">
              <a:avLst/>
            </a:prstGeom>
            <a:solidFill>
              <a:schemeClr val="accent1">
                <a:lumMod val="75000"/>
                <a:alpha val="20000"/>
              </a:schemeClr>
            </a:solidFill>
            <a:ln>
              <a:solidFill>
                <a:schemeClr val="bg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Font typeface="Arial" pitchFamily="34" charset="0"/>
                <a:buChar char="•"/>
              </a:pPr>
              <a:endParaRPr lang="en-US" dirty="0"/>
            </a:p>
          </p:txBody>
        </p:sp>
        <p:sp>
          <p:nvSpPr>
            <p:cNvPr id="8" name="Rectangle 7"/>
            <p:cNvSpPr/>
            <p:nvPr/>
          </p:nvSpPr>
          <p:spPr>
            <a:xfrm>
              <a:off x="1306287" y="5557654"/>
              <a:ext cx="8585860" cy="855021"/>
            </a:xfrm>
            <a:prstGeom prst="rect">
              <a:avLst/>
            </a:prstGeom>
            <a:solidFill>
              <a:srgbClr val="00B050"/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" name="Rectangle 8"/>
            <p:cNvSpPr/>
            <p:nvPr/>
          </p:nvSpPr>
          <p:spPr>
            <a:xfrm>
              <a:off x="3075709" y="2410692"/>
              <a:ext cx="1401287" cy="3146962"/>
            </a:xfrm>
            <a:prstGeom prst="rect">
              <a:avLst/>
            </a:prstGeom>
            <a:solidFill>
              <a:schemeClr val="accent3">
                <a:lumMod val="75000"/>
                <a:alpha val="20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Font typeface="Arial" pitchFamily="34" charset="0"/>
                <a:buChar char="•"/>
              </a:pPr>
              <a:endParaRPr lang="en-US" dirty="0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6707187" y="2410691"/>
              <a:ext cx="1401288" cy="3146961"/>
            </a:xfrm>
            <a:prstGeom prst="rect">
              <a:avLst/>
            </a:prstGeom>
            <a:solidFill>
              <a:schemeClr val="accent4">
                <a:lumMod val="75000"/>
                <a:alpha val="20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Font typeface="Arial" pitchFamily="34" charset="0"/>
                <a:buChar char="•"/>
              </a:pPr>
              <a:endParaRPr lang="en-US" dirty="0"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8490860" y="2410692"/>
              <a:ext cx="1401287" cy="3146962"/>
            </a:xfrm>
            <a:prstGeom prst="rect">
              <a:avLst/>
            </a:prstGeom>
            <a:solidFill>
              <a:schemeClr val="accent6">
                <a:lumMod val="75000"/>
                <a:alpha val="20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Font typeface="Arial" pitchFamily="34" charset="0"/>
                <a:buChar char="•"/>
              </a:pPr>
              <a:endParaRPr lang="en-US" dirty="0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3385956" y="1553676"/>
              <a:ext cx="4332121" cy="10107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" dirty="0" smtClean="0"/>
                <a:t>Associate Involvement/Engagement</a:t>
              </a:r>
              <a:endParaRPr lang="en-US" sz="800" dirty="0"/>
            </a:p>
          </p:txBody>
        </p:sp>
        <p:sp>
          <p:nvSpPr>
            <p:cNvPr id="14" name="TextBox 13"/>
            <p:cNvSpPr txBox="1"/>
            <p:nvPr/>
          </p:nvSpPr>
          <p:spPr>
            <a:xfrm rot="16200000">
              <a:off x="753483" y="3403171"/>
              <a:ext cx="2458194" cy="7807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" dirty="0" smtClean="0"/>
                <a:t>Planning</a:t>
              </a:r>
              <a:endParaRPr lang="en-US" sz="800" dirty="0"/>
            </a:p>
          </p:txBody>
        </p:sp>
        <p:sp>
          <p:nvSpPr>
            <p:cNvPr id="15" name="TextBox 14"/>
            <p:cNvSpPr txBox="1"/>
            <p:nvPr/>
          </p:nvSpPr>
          <p:spPr>
            <a:xfrm rot="16200000">
              <a:off x="2547256" y="3429501"/>
              <a:ext cx="2458194" cy="7807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" dirty="0" smtClean="0"/>
                <a:t>Training</a:t>
              </a:r>
              <a:endParaRPr lang="en-US" sz="800" dirty="0"/>
            </a:p>
          </p:txBody>
        </p:sp>
        <p:sp>
          <p:nvSpPr>
            <p:cNvPr id="16" name="TextBox 15"/>
            <p:cNvSpPr txBox="1"/>
            <p:nvPr/>
          </p:nvSpPr>
          <p:spPr>
            <a:xfrm rot="16200000">
              <a:off x="5831775" y="3683827"/>
              <a:ext cx="2966851" cy="7807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" dirty="0" smtClean="0"/>
                <a:t>Communications</a:t>
              </a:r>
              <a:endParaRPr lang="en-US" sz="800" dirty="0"/>
            </a:p>
          </p:txBody>
        </p:sp>
        <p:sp>
          <p:nvSpPr>
            <p:cNvPr id="17" name="TextBox 16"/>
            <p:cNvSpPr txBox="1"/>
            <p:nvPr/>
          </p:nvSpPr>
          <p:spPr>
            <a:xfrm rot="16200000">
              <a:off x="7948758" y="3429501"/>
              <a:ext cx="2458194" cy="7807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" dirty="0" smtClean="0"/>
                <a:t>Targets</a:t>
              </a:r>
              <a:endParaRPr lang="en-US" sz="800" dirty="0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3596474" y="5467206"/>
              <a:ext cx="4823469" cy="10107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" dirty="0" smtClean="0"/>
                <a:t>Management Commitment/Involvement</a:t>
              </a:r>
              <a:endParaRPr lang="en-US" sz="800" dirty="0"/>
            </a:p>
          </p:txBody>
        </p:sp>
        <p:sp>
          <p:nvSpPr>
            <p:cNvPr id="19" name="Rectangle 18"/>
            <p:cNvSpPr/>
            <p:nvPr/>
          </p:nvSpPr>
          <p:spPr>
            <a:xfrm>
              <a:off x="4954587" y="2410692"/>
              <a:ext cx="1401287" cy="3146962"/>
            </a:xfrm>
            <a:prstGeom prst="rect">
              <a:avLst/>
            </a:prstGeom>
            <a:solidFill>
              <a:schemeClr val="accent2">
                <a:lumMod val="75000"/>
                <a:alpha val="20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Font typeface="Arial" pitchFamily="34" charset="0"/>
                <a:buChar char="•"/>
              </a:pPr>
              <a:endParaRPr lang="en-US" sz="800" dirty="0"/>
            </a:p>
          </p:txBody>
        </p:sp>
        <p:sp>
          <p:nvSpPr>
            <p:cNvPr id="20" name="TextBox 19"/>
            <p:cNvSpPr txBox="1"/>
            <p:nvPr/>
          </p:nvSpPr>
          <p:spPr>
            <a:xfrm rot="16200000">
              <a:off x="4358845" y="3206418"/>
              <a:ext cx="2458194" cy="12269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" dirty="0" smtClean="0"/>
                <a:t>Policy Statement</a:t>
              </a:r>
              <a:endParaRPr lang="en-US" sz="800" dirty="0"/>
            </a:p>
          </p:txBody>
        </p:sp>
      </p:grpSp>
      <p:sp>
        <p:nvSpPr>
          <p:cNvPr id="21" name="Right Brace 20"/>
          <p:cNvSpPr/>
          <p:nvPr/>
        </p:nvSpPr>
        <p:spPr>
          <a:xfrm>
            <a:off x="6935189" y="1995055"/>
            <a:ext cx="1116281" cy="2043545"/>
          </a:xfrm>
          <a:prstGeom prst="rightBrac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8078787" y="2667000"/>
            <a:ext cx="11786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Leading Indicators</a:t>
            </a:r>
            <a:endParaRPr lang="en-US" dirty="0"/>
          </a:p>
        </p:txBody>
      </p:sp>
      <p:sp>
        <p:nvSpPr>
          <p:cNvPr id="23" name="Right Brace 22"/>
          <p:cNvSpPr/>
          <p:nvPr/>
        </p:nvSpPr>
        <p:spPr>
          <a:xfrm>
            <a:off x="6935189" y="4038600"/>
            <a:ext cx="1116281" cy="854034"/>
          </a:xfrm>
          <a:prstGeom prst="rightBrac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8078787" y="4114800"/>
            <a:ext cx="11786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Lagging</a:t>
            </a:r>
          </a:p>
          <a:p>
            <a:pPr algn="ctr"/>
            <a:r>
              <a:rPr lang="en-US" dirty="0" smtClean="0"/>
              <a:t>Indicators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dirty="0" smtClean="0"/>
              <a:t>Management Commitment/Involvement</a:t>
            </a:r>
            <a:endParaRPr lang="en-GB" dirty="0" smtClean="0"/>
          </a:p>
          <a:p>
            <a:r>
              <a:rPr lang="en-GB" dirty="0" smtClean="0">
                <a:solidFill>
                  <a:schemeClr val="bg1">
                    <a:lumMod val="65000"/>
                  </a:schemeClr>
                </a:solidFill>
              </a:rPr>
              <a:t>Development of activities</a:t>
            </a:r>
            <a:endParaRPr lang="en-GB" dirty="0" smtClean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603288" y="2078182"/>
            <a:ext cx="7576339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14400" lvl="1" indent="-457200" hangingPunct="0">
              <a:buFont typeface="+mj-lt"/>
              <a:buAutoNum type="arabicPeriod"/>
            </a:pPr>
            <a:r>
              <a:rPr lang="en-US" sz="2000" dirty="0" smtClean="0"/>
              <a:t>Safety Target Development/Breakdown</a:t>
            </a:r>
          </a:p>
          <a:p>
            <a:pPr marL="914400" lvl="1" indent="-457200" hangingPunct="0">
              <a:buFont typeface="+mj-lt"/>
              <a:buAutoNum type="arabicPeriod"/>
            </a:pPr>
            <a:r>
              <a:rPr lang="en-US" sz="2000" dirty="0" smtClean="0"/>
              <a:t>Senior Management Reviews</a:t>
            </a:r>
          </a:p>
          <a:p>
            <a:pPr marL="914400" lvl="1" indent="-457200" hangingPunct="0">
              <a:buFont typeface="+mj-lt"/>
              <a:buAutoNum type="arabicPeriod"/>
            </a:pPr>
            <a:r>
              <a:rPr lang="en-US" sz="2000" dirty="0" smtClean="0"/>
              <a:t>Participation in Safety Walkthroughs</a:t>
            </a:r>
          </a:p>
          <a:p>
            <a:pPr marL="914400" lvl="1" indent="-457200" hangingPunct="0">
              <a:buFont typeface="+mj-lt"/>
              <a:buAutoNum type="arabicPeriod"/>
            </a:pPr>
            <a:r>
              <a:rPr lang="en-US" sz="2000" dirty="0" smtClean="0"/>
              <a:t>Inclusion in All Associate Meetings/Roundtables</a:t>
            </a:r>
          </a:p>
          <a:p>
            <a:pPr marL="914400" lvl="1" indent="-457200" hangingPunct="0">
              <a:buFont typeface="+mj-lt"/>
              <a:buAutoNum type="arabicPeriod"/>
            </a:pPr>
            <a:endParaRPr lang="en-US" sz="2000" dirty="0" smtClean="0"/>
          </a:p>
          <a:p>
            <a:pPr marL="914400" lvl="1" indent="-457200" hangingPunct="0">
              <a:buFont typeface="+mj-lt"/>
              <a:buAutoNum type="arabicPeriod"/>
            </a:pPr>
            <a:endParaRPr lang="en-US" sz="2000" dirty="0" smtClean="0"/>
          </a:p>
          <a:p>
            <a:pPr marL="914400" lvl="1" indent="-457200" hangingPunct="0">
              <a:buFont typeface="+mj-lt"/>
              <a:buAutoNum type="arabicPeriod"/>
            </a:pPr>
            <a:endParaRPr lang="en-US" sz="2000" dirty="0" smtClean="0"/>
          </a:p>
          <a:p>
            <a:pPr marL="914400" lvl="1" indent="-457200" hangingPunct="0">
              <a:buFont typeface="+mj-lt"/>
              <a:buAutoNum type="arabicPeriod"/>
            </a:pPr>
            <a:endParaRPr lang="en-US" sz="2000" dirty="0" smtClean="0"/>
          </a:p>
          <a:p>
            <a:pPr algn="ctr" hangingPunct="0"/>
            <a:r>
              <a:rPr lang="en-US" sz="2000" b="1" dirty="0" smtClean="0"/>
              <a:t>Must move beyond the “talk-the-talk” to a “walk-the-walk” approach.</a:t>
            </a:r>
            <a:endParaRPr lang="en-US" sz="2000" b="1" dirty="0" smtClean="0"/>
          </a:p>
          <a:p>
            <a:pPr algn="ctr" hangingPunct="0"/>
            <a:r>
              <a:rPr lang="en-US" sz="2000" b="1" dirty="0" smtClean="0"/>
              <a:t>Visible Participatory </a:t>
            </a:r>
            <a:r>
              <a:rPr lang="en-US" sz="2000" b="1" dirty="0" smtClean="0"/>
              <a:t>Leadership is critical to the entire process.</a:t>
            </a:r>
            <a:endParaRPr lang="en-US" sz="2000" dirty="0" smtClean="0"/>
          </a:p>
          <a:p>
            <a:pPr marL="914400" lvl="1" indent="-457200" algn="ctr" hangingPunct="0"/>
            <a:endParaRPr lang="en-US" sz="2000" dirty="0" smtClean="0"/>
          </a:p>
        </p:txBody>
      </p:sp>
      <p:grpSp>
        <p:nvGrpSpPr>
          <p:cNvPr id="2" name="Group 4"/>
          <p:cNvGrpSpPr/>
          <p:nvPr/>
        </p:nvGrpSpPr>
        <p:grpSpPr>
          <a:xfrm>
            <a:off x="9519391" y="121883"/>
            <a:ext cx="2369088" cy="1696412"/>
            <a:chOff x="1306287" y="1413164"/>
            <a:chExt cx="8585860" cy="5064834"/>
          </a:xfrm>
        </p:grpSpPr>
        <p:sp>
          <p:nvSpPr>
            <p:cNvPr id="6" name="Isosceles Triangle 5"/>
            <p:cNvSpPr/>
            <p:nvPr/>
          </p:nvSpPr>
          <p:spPr>
            <a:xfrm>
              <a:off x="1306287" y="1413164"/>
              <a:ext cx="8585860" cy="997528"/>
            </a:xfrm>
            <a:prstGeom prst="triangle">
              <a:avLst/>
            </a:prstGeom>
            <a:solidFill>
              <a:srgbClr val="7030A0">
                <a:alpha val="25000"/>
              </a:srgb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" name="Rectangle 6"/>
            <p:cNvSpPr/>
            <p:nvPr/>
          </p:nvSpPr>
          <p:spPr>
            <a:xfrm>
              <a:off x="1306287" y="2410692"/>
              <a:ext cx="1401287" cy="3146962"/>
            </a:xfrm>
            <a:prstGeom prst="rect">
              <a:avLst/>
            </a:prstGeom>
            <a:solidFill>
              <a:schemeClr val="accent1">
                <a:lumMod val="75000"/>
                <a:alpha val="20000"/>
              </a:schemeClr>
            </a:solidFill>
            <a:ln>
              <a:solidFill>
                <a:schemeClr val="bg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Font typeface="Arial" pitchFamily="34" charset="0"/>
                <a:buChar char="•"/>
              </a:pPr>
              <a:endParaRPr lang="en-US" dirty="0"/>
            </a:p>
          </p:txBody>
        </p:sp>
        <p:sp>
          <p:nvSpPr>
            <p:cNvPr id="8" name="Rectangle 7"/>
            <p:cNvSpPr/>
            <p:nvPr/>
          </p:nvSpPr>
          <p:spPr>
            <a:xfrm>
              <a:off x="1306287" y="5557654"/>
              <a:ext cx="8585860" cy="855021"/>
            </a:xfrm>
            <a:prstGeom prst="rect">
              <a:avLst/>
            </a:prstGeom>
            <a:solidFill>
              <a:srgbClr val="00B050"/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" name="Rectangle 8"/>
            <p:cNvSpPr/>
            <p:nvPr/>
          </p:nvSpPr>
          <p:spPr>
            <a:xfrm>
              <a:off x="3075709" y="2410692"/>
              <a:ext cx="1401287" cy="3146962"/>
            </a:xfrm>
            <a:prstGeom prst="rect">
              <a:avLst/>
            </a:prstGeom>
            <a:solidFill>
              <a:schemeClr val="accent3">
                <a:lumMod val="75000"/>
                <a:alpha val="20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Font typeface="Arial" pitchFamily="34" charset="0"/>
                <a:buChar char="•"/>
              </a:pPr>
              <a:endParaRPr lang="en-US" dirty="0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6707187" y="2410691"/>
              <a:ext cx="1401288" cy="3146961"/>
            </a:xfrm>
            <a:prstGeom prst="rect">
              <a:avLst/>
            </a:prstGeom>
            <a:solidFill>
              <a:schemeClr val="accent4">
                <a:lumMod val="75000"/>
                <a:alpha val="20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Font typeface="Arial" pitchFamily="34" charset="0"/>
                <a:buChar char="•"/>
              </a:pPr>
              <a:endParaRPr lang="en-US" dirty="0"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8490860" y="2410692"/>
              <a:ext cx="1401287" cy="3146962"/>
            </a:xfrm>
            <a:prstGeom prst="rect">
              <a:avLst/>
            </a:prstGeom>
            <a:solidFill>
              <a:schemeClr val="accent6">
                <a:lumMod val="75000"/>
                <a:alpha val="20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Font typeface="Arial" pitchFamily="34" charset="0"/>
                <a:buChar char="•"/>
              </a:pPr>
              <a:endParaRPr lang="en-US" dirty="0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3385956" y="1553676"/>
              <a:ext cx="4332121" cy="10107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" dirty="0" smtClean="0"/>
                <a:t>Associate Involvement/Engagement</a:t>
              </a:r>
              <a:endParaRPr lang="en-US" sz="800" dirty="0"/>
            </a:p>
          </p:txBody>
        </p:sp>
        <p:sp>
          <p:nvSpPr>
            <p:cNvPr id="14" name="TextBox 13"/>
            <p:cNvSpPr txBox="1"/>
            <p:nvPr/>
          </p:nvSpPr>
          <p:spPr>
            <a:xfrm rot="16200000">
              <a:off x="753483" y="3403171"/>
              <a:ext cx="2458194" cy="7807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" dirty="0" smtClean="0"/>
                <a:t>Planning</a:t>
              </a:r>
              <a:endParaRPr lang="en-US" sz="800" dirty="0"/>
            </a:p>
          </p:txBody>
        </p:sp>
        <p:sp>
          <p:nvSpPr>
            <p:cNvPr id="15" name="TextBox 14"/>
            <p:cNvSpPr txBox="1"/>
            <p:nvPr/>
          </p:nvSpPr>
          <p:spPr>
            <a:xfrm rot="16200000">
              <a:off x="2547256" y="3429501"/>
              <a:ext cx="2458194" cy="7807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" dirty="0" smtClean="0"/>
                <a:t>Training</a:t>
              </a:r>
              <a:endParaRPr lang="en-US" sz="800" dirty="0"/>
            </a:p>
          </p:txBody>
        </p:sp>
        <p:sp>
          <p:nvSpPr>
            <p:cNvPr id="16" name="TextBox 15"/>
            <p:cNvSpPr txBox="1"/>
            <p:nvPr/>
          </p:nvSpPr>
          <p:spPr>
            <a:xfrm rot="16200000">
              <a:off x="5831775" y="3683827"/>
              <a:ext cx="2966851" cy="7807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" dirty="0" smtClean="0"/>
                <a:t>Communications</a:t>
              </a:r>
              <a:endParaRPr lang="en-US" sz="800" dirty="0"/>
            </a:p>
          </p:txBody>
        </p:sp>
        <p:sp>
          <p:nvSpPr>
            <p:cNvPr id="17" name="TextBox 16"/>
            <p:cNvSpPr txBox="1"/>
            <p:nvPr/>
          </p:nvSpPr>
          <p:spPr>
            <a:xfrm rot="16200000">
              <a:off x="7948758" y="3429501"/>
              <a:ext cx="2458194" cy="7807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" dirty="0" smtClean="0"/>
                <a:t>Targets</a:t>
              </a:r>
              <a:endParaRPr lang="en-US" sz="800" dirty="0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3596474" y="5467206"/>
              <a:ext cx="4823469" cy="10107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" dirty="0" smtClean="0"/>
                <a:t>Management Commitment/Involvement</a:t>
              </a:r>
              <a:endParaRPr lang="en-US" sz="800" dirty="0"/>
            </a:p>
          </p:txBody>
        </p:sp>
        <p:sp>
          <p:nvSpPr>
            <p:cNvPr id="19" name="Rectangle 18"/>
            <p:cNvSpPr/>
            <p:nvPr/>
          </p:nvSpPr>
          <p:spPr>
            <a:xfrm>
              <a:off x="4954587" y="2410692"/>
              <a:ext cx="1401287" cy="3146962"/>
            </a:xfrm>
            <a:prstGeom prst="rect">
              <a:avLst/>
            </a:prstGeom>
            <a:solidFill>
              <a:schemeClr val="accent2">
                <a:lumMod val="75000"/>
                <a:alpha val="20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Font typeface="Arial" pitchFamily="34" charset="0"/>
                <a:buChar char="•"/>
              </a:pPr>
              <a:endParaRPr lang="en-US" sz="800" dirty="0"/>
            </a:p>
          </p:txBody>
        </p:sp>
        <p:sp>
          <p:nvSpPr>
            <p:cNvPr id="20" name="TextBox 19"/>
            <p:cNvSpPr txBox="1"/>
            <p:nvPr/>
          </p:nvSpPr>
          <p:spPr>
            <a:xfrm rot="16200000">
              <a:off x="4358845" y="3206418"/>
              <a:ext cx="2458194" cy="12269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" dirty="0" smtClean="0"/>
                <a:t>Policy Statement</a:t>
              </a:r>
              <a:endParaRPr lang="en-US" sz="800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dirty="0" smtClean="0"/>
              <a:t>Bmw manufacturing company</a:t>
            </a:r>
          </a:p>
          <a:p>
            <a:r>
              <a:rPr lang="en-GB" dirty="0" smtClean="0">
                <a:solidFill>
                  <a:schemeClr val="bg1">
                    <a:lumMod val="65000"/>
                  </a:schemeClr>
                </a:solidFill>
              </a:rPr>
              <a:t>Summary</a:t>
            </a:r>
          </a:p>
        </p:txBody>
      </p:sp>
      <p:grpSp>
        <p:nvGrpSpPr>
          <p:cNvPr id="17" name="Group 16"/>
          <p:cNvGrpSpPr/>
          <p:nvPr/>
        </p:nvGrpSpPr>
        <p:grpSpPr>
          <a:xfrm>
            <a:off x="1564167" y="1661807"/>
            <a:ext cx="5300957" cy="4243551"/>
            <a:chOff x="6424449" y="1362853"/>
            <a:chExt cx="5300957" cy="4243551"/>
          </a:xfrm>
        </p:grpSpPr>
        <p:sp>
          <p:nvSpPr>
            <p:cNvPr id="7" name="Oval 6"/>
            <p:cNvSpPr/>
            <p:nvPr/>
          </p:nvSpPr>
          <p:spPr>
            <a:xfrm>
              <a:off x="6424449" y="1403131"/>
              <a:ext cx="3358055" cy="2727434"/>
            </a:xfrm>
            <a:prstGeom prst="ellipse">
              <a:avLst/>
            </a:prstGeom>
            <a:solidFill>
              <a:schemeClr val="bg1">
                <a:alpha val="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" name="Oval 7"/>
            <p:cNvSpPr/>
            <p:nvPr/>
          </p:nvSpPr>
          <p:spPr>
            <a:xfrm>
              <a:off x="8367351" y="1362853"/>
              <a:ext cx="3358055" cy="2727434"/>
            </a:xfrm>
            <a:prstGeom prst="ellipse">
              <a:avLst/>
            </a:prstGeom>
            <a:solidFill>
              <a:schemeClr val="bg1">
                <a:alpha val="0"/>
              </a:schemeClr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" name="Oval 8"/>
            <p:cNvSpPr/>
            <p:nvPr/>
          </p:nvSpPr>
          <p:spPr>
            <a:xfrm>
              <a:off x="7569240" y="2878970"/>
              <a:ext cx="3358055" cy="2727434"/>
            </a:xfrm>
            <a:prstGeom prst="ellipse">
              <a:avLst/>
            </a:prstGeom>
            <a:solidFill>
              <a:schemeClr val="bg1">
                <a:alpha val="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TextBox 9"/>
            <p:cNvSpPr txBox="1"/>
            <p:nvPr/>
          </p:nvSpPr>
          <p:spPr>
            <a:xfrm rot="18980594">
              <a:off x="6794938" y="2223692"/>
              <a:ext cx="127700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 smtClean="0"/>
                <a:t>QUALITY</a:t>
              </a:r>
              <a:endParaRPr lang="en-US" sz="2400" dirty="0"/>
            </a:p>
          </p:txBody>
        </p:sp>
        <p:sp>
          <p:nvSpPr>
            <p:cNvPr id="11" name="TextBox 10"/>
            <p:cNvSpPr txBox="1"/>
            <p:nvPr/>
          </p:nvSpPr>
          <p:spPr>
            <a:xfrm rot="3144932">
              <a:off x="10060062" y="2223692"/>
              <a:ext cx="127700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 smtClean="0"/>
                <a:t>COST</a:t>
              </a:r>
              <a:endParaRPr lang="en-US" sz="2400" dirty="0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7689859" y="4373175"/>
              <a:ext cx="323743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 smtClean="0"/>
                <a:t>SAFETY/ERGONOMICS</a:t>
              </a:r>
              <a:endParaRPr lang="en-US" sz="2400" dirty="0"/>
            </a:p>
          </p:txBody>
        </p:sp>
      </p:grpSp>
      <p:pic>
        <p:nvPicPr>
          <p:cNvPr id="1026" name="Picture 2" descr="C:\Users\QT19018\AppData\Local\Microsoft\Windows\Temporary Internet Files\Content.IE5\QB7WJ3RC\MC900439610[1]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flipH="1">
            <a:off x="3887787" y="3200400"/>
            <a:ext cx="751583" cy="826416"/>
          </a:xfrm>
          <a:prstGeom prst="rect">
            <a:avLst/>
          </a:prstGeom>
          <a:noFill/>
        </p:spPr>
      </p:pic>
      <p:grpSp>
        <p:nvGrpSpPr>
          <p:cNvPr id="13" name="Group 12"/>
          <p:cNvGrpSpPr/>
          <p:nvPr/>
        </p:nvGrpSpPr>
        <p:grpSpPr>
          <a:xfrm>
            <a:off x="9519391" y="121883"/>
            <a:ext cx="2369088" cy="1696412"/>
            <a:chOff x="1306287" y="1413164"/>
            <a:chExt cx="8585860" cy="5064834"/>
          </a:xfrm>
        </p:grpSpPr>
        <p:sp>
          <p:nvSpPr>
            <p:cNvPr id="14" name="Isosceles Triangle 13"/>
            <p:cNvSpPr/>
            <p:nvPr/>
          </p:nvSpPr>
          <p:spPr>
            <a:xfrm>
              <a:off x="1306287" y="1413164"/>
              <a:ext cx="8585860" cy="997528"/>
            </a:xfrm>
            <a:prstGeom prst="triangle">
              <a:avLst/>
            </a:prstGeom>
            <a:solidFill>
              <a:srgbClr val="7030A0">
                <a:alpha val="25000"/>
              </a:srgb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" name="Rectangle 14"/>
            <p:cNvSpPr/>
            <p:nvPr/>
          </p:nvSpPr>
          <p:spPr>
            <a:xfrm>
              <a:off x="1306287" y="2410692"/>
              <a:ext cx="1401287" cy="3146962"/>
            </a:xfrm>
            <a:prstGeom prst="rect">
              <a:avLst/>
            </a:prstGeom>
            <a:solidFill>
              <a:schemeClr val="accent1">
                <a:lumMod val="75000"/>
                <a:alpha val="20000"/>
              </a:schemeClr>
            </a:solidFill>
            <a:ln>
              <a:solidFill>
                <a:schemeClr val="bg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Font typeface="Arial" pitchFamily="34" charset="0"/>
                <a:buChar char="•"/>
              </a:pPr>
              <a:endParaRPr lang="en-US" dirty="0"/>
            </a:p>
          </p:txBody>
        </p:sp>
        <p:sp>
          <p:nvSpPr>
            <p:cNvPr id="16" name="Rectangle 15"/>
            <p:cNvSpPr/>
            <p:nvPr/>
          </p:nvSpPr>
          <p:spPr>
            <a:xfrm>
              <a:off x="1306287" y="5557654"/>
              <a:ext cx="8585860" cy="855021"/>
            </a:xfrm>
            <a:prstGeom prst="rect">
              <a:avLst/>
            </a:prstGeom>
            <a:solidFill>
              <a:srgbClr val="00B050"/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8" name="Rectangle 17"/>
            <p:cNvSpPr/>
            <p:nvPr/>
          </p:nvSpPr>
          <p:spPr>
            <a:xfrm>
              <a:off x="3075709" y="2410692"/>
              <a:ext cx="1401287" cy="3146962"/>
            </a:xfrm>
            <a:prstGeom prst="rect">
              <a:avLst/>
            </a:prstGeom>
            <a:solidFill>
              <a:schemeClr val="accent3">
                <a:lumMod val="75000"/>
                <a:alpha val="20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Font typeface="Arial" pitchFamily="34" charset="0"/>
                <a:buChar char="•"/>
              </a:pPr>
              <a:endParaRPr lang="en-US" dirty="0"/>
            </a:p>
          </p:txBody>
        </p:sp>
        <p:sp>
          <p:nvSpPr>
            <p:cNvPr id="19" name="Rectangle 18"/>
            <p:cNvSpPr/>
            <p:nvPr/>
          </p:nvSpPr>
          <p:spPr>
            <a:xfrm>
              <a:off x="6707187" y="2410691"/>
              <a:ext cx="1401288" cy="3146961"/>
            </a:xfrm>
            <a:prstGeom prst="rect">
              <a:avLst/>
            </a:prstGeom>
            <a:solidFill>
              <a:schemeClr val="accent4">
                <a:lumMod val="75000"/>
                <a:alpha val="20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Font typeface="Arial" pitchFamily="34" charset="0"/>
                <a:buChar char="•"/>
              </a:pPr>
              <a:endParaRPr lang="en-US" dirty="0"/>
            </a:p>
          </p:txBody>
        </p:sp>
        <p:sp>
          <p:nvSpPr>
            <p:cNvPr id="20" name="Rectangle 19"/>
            <p:cNvSpPr/>
            <p:nvPr/>
          </p:nvSpPr>
          <p:spPr>
            <a:xfrm>
              <a:off x="8490860" y="2410692"/>
              <a:ext cx="1401287" cy="3146962"/>
            </a:xfrm>
            <a:prstGeom prst="rect">
              <a:avLst/>
            </a:prstGeom>
            <a:solidFill>
              <a:schemeClr val="accent6">
                <a:lumMod val="75000"/>
                <a:alpha val="20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Font typeface="Arial" pitchFamily="34" charset="0"/>
                <a:buChar char="•"/>
              </a:pPr>
              <a:endParaRPr lang="en-US" dirty="0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3385956" y="1553676"/>
              <a:ext cx="4332121" cy="10107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" dirty="0" smtClean="0"/>
                <a:t>Associate Involvement/Engagement</a:t>
              </a:r>
              <a:endParaRPr lang="en-US" sz="800" dirty="0"/>
            </a:p>
          </p:txBody>
        </p:sp>
        <p:sp>
          <p:nvSpPr>
            <p:cNvPr id="22" name="TextBox 21"/>
            <p:cNvSpPr txBox="1"/>
            <p:nvPr/>
          </p:nvSpPr>
          <p:spPr>
            <a:xfrm rot="16200000">
              <a:off x="753483" y="3403171"/>
              <a:ext cx="2458194" cy="7807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" dirty="0" smtClean="0"/>
                <a:t>Planning</a:t>
              </a:r>
              <a:endParaRPr lang="en-US" sz="800" dirty="0"/>
            </a:p>
          </p:txBody>
        </p:sp>
        <p:sp>
          <p:nvSpPr>
            <p:cNvPr id="23" name="TextBox 22"/>
            <p:cNvSpPr txBox="1"/>
            <p:nvPr/>
          </p:nvSpPr>
          <p:spPr>
            <a:xfrm rot="16200000">
              <a:off x="2547256" y="3429501"/>
              <a:ext cx="2458194" cy="7807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" dirty="0" smtClean="0"/>
                <a:t>Training</a:t>
              </a:r>
              <a:endParaRPr lang="en-US" sz="800" dirty="0"/>
            </a:p>
          </p:txBody>
        </p:sp>
        <p:sp>
          <p:nvSpPr>
            <p:cNvPr id="24" name="TextBox 23"/>
            <p:cNvSpPr txBox="1"/>
            <p:nvPr/>
          </p:nvSpPr>
          <p:spPr>
            <a:xfrm rot="16200000">
              <a:off x="5831775" y="3683827"/>
              <a:ext cx="2966851" cy="7807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" dirty="0" smtClean="0"/>
                <a:t>Communications</a:t>
              </a:r>
              <a:endParaRPr lang="en-US" sz="800" dirty="0"/>
            </a:p>
          </p:txBody>
        </p:sp>
        <p:sp>
          <p:nvSpPr>
            <p:cNvPr id="25" name="TextBox 24"/>
            <p:cNvSpPr txBox="1"/>
            <p:nvPr/>
          </p:nvSpPr>
          <p:spPr>
            <a:xfrm rot="16200000">
              <a:off x="7948758" y="3429501"/>
              <a:ext cx="2458194" cy="7807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" dirty="0" smtClean="0"/>
                <a:t>Targets</a:t>
              </a:r>
              <a:endParaRPr lang="en-US" sz="800" dirty="0"/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3596474" y="5467206"/>
              <a:ext cx="4823469" cy="10107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" dirty="0" smtClean="0"/>
                <a:t>Management Commitment/Involvement</a:t>
              </a:r>
              <a:endParaRPr lang="en-US" sz="800" dirty="0"/>
            </a:p>
          </p:txBody>
        </p:sp>
        <p:sp>
          <p:nvSpPr>
            <p:cNvPr id="27" name="Rectangle 26"/>
            <p:cNvSpPr/>
            <p:nvPr/>
          </p:nvSpPr>
          <p:spPr>
            <a:xfrm>
              <a:off x="4954587" y="2410692"/>
              <a:ext cx="1401287" cy="3146962"/>
            </a:xfrm>
            <a:prstGeom prst="rect">
              <a:avLst/>
            </a:prstGeom>
            <a:solidFill>
              <a:schemeClr val="accent2">
                <a:lumMod val="75000"/>
                <a:alpha val="20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Font typeface="Arial" pitchFamily="34" charset="0"/>
                <a:buChar char="•"/>
              </a:pPr>
              <a:endParaRPr lang="en-US" sz="800" dirty="0"/>
            </a:p>
          </p:txBody>
        </p:sp>
        <p:sp>
          <p:nvSpPr>
            <p:cNvPr id="28" name="TextBox 27"/>
            <p:cNvSpPr txBox="1"/>
            <p:nvPr/>
          </p:nvSpPr>
          <p:spPr>
            <a:xfrm rot="16200000">
              <a:off x="4358845" y="3206418"/>
              <a:ext cx="2458194" cy="12269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" dirty="0" smtClean="0"/>
                <a:t>Policy Statement</a:t>
              </a:r>
              <a:endParaRPr lang="en-US" sz="800" dirty="0"/>
            </a:p>
          </p:txBody>
        </p:sp>
      </p:grpSp>
      <p:sp>
        <p:nvSpPr>
          <p:cNvPr id="29" name="Rectangle 28"/>
          <p:cNvSpPr/>
          <p:nvPr/>
        </p:nvSpPr>
        <p:spPr>
          <a:xfrm>
            <a:off x="7564137" y="1963695"/>
            <a:ext cx="3832175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hangingPunct="0">
              <a:buFont typeface="Arial" pitchFamily="34" charset="0"/>
              <a:buChar char="•"/>
            </a:pPr>
            <a:r>
              <a:rPr lang="en-US" sz="2000" dirty="0" smtClean="0"/>
              <a:t>There is a balance of resources (time, talent, treasures) within an organization.</a:t>
            </a:r>
          </a:p>
          <a:p>
            <a:pPr hangingPunct="0">
              <a:buFont typeface="Arial" pitchFamily="34" charset="0"/>
              <a:buChar char="•"/>
            </a:pPr>
            <a:r>
              <a:rPr lang="en-US" sz="2000" dirty="0" smtClean="0"/>
              <a:t>The target represents the “sweet spot” between quality, cost, and safety.</a:t>
            </a:r>
          </a:p>
          <a:p>
            <a:pPr algn="ctr" hangingPunct="0"/>
            <a:endParaRPr lang="en-US" sz="2000" dirty="0" smtClean="0"/>
          </a:p>
          <a:p>
            <a:pPr algn="ctr" hangingPunct="0"/>
            <a:r>
              <a:rPr lang="en-US" sz="2000" b="1" dirty="0" smtClean="0"/>
              <a:t>This “sweet spot” provides the greatest profit potential for an organization.</a:t>
            </a:r>
            <a:endParaRPr lang="en-US" sz="20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MW_Group_16zu9_2L_E">
  <a:themeElements>
    <a:clrScheme name="BMW GROUP">
      <a:dk1>
        <a:sysClr val="windowText" lastClr="000000"/>
      </a:dk1>
      <a:lt1>
        <a:sysClr val="window" lastClr="FFFFFF"/>
      </a:lt1>
      <a:dk2>
        <a:srgbClr val="595443"/>
      </a:dk2>
      <a:lt2>
        <a:srgbClr val="5678A9"/>
      </a:lt2>
      <a:accent1>
        <a:srgbClr val="00B050"/>
      </a:accent1>
      <a:accent2>
        <a:srgbClr val="FFD600"/>
      </a:accent2>
      <a:accent3>
        <a:srgbClr val="914F28"/>
      </a:accent3>
      <a:accent4>
        <a:srgbClr val="FF0000"/>
      </a:accent4>
      <a:accent5>
        <a:srgbClr val="F19100"/>
      </a:accent5>
      <a:accent6>
        <a:srgbClr val="0070C0"/>
      </a:accent6>
      <a:hlink>
        <a:srgbClr val="000000"/>
      </a:hlink>
      <a:folHlink>
        <a:srgbClr val="000000"/>
      </a:folHlink>
    </a:clrScheme>
    <a:fontScheme name="BMW GROUP">
      <a:majorFont>
        <a:latin typeface="BMW Group Condensed"/>
        <a:ea typeface=""/>
        <a:cs typeface=""/>
      </a:majorFont>
      <a:minorFont>
        <a:latin typeface="BMW Group Condensed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BMW_Group_16zu9_2L_E</Template>
  <TotalTime>12163</TotalTime>
  <Words>1011</Words>
  <Application>Microsoft Office PowerPoint</Application>
  <PresentationFormat>Custom</PresentationFormat>
  <Paragraphs>320</Paragraphs>
  <Slides>19</Slides>
  <Notes>18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BMW_Group_16zu9_2L_E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</vt:vector>
  </TitlesOfParts>
  <Company>BMW Group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-</dc:creator>
  <cp:lastModifiedBy>-</cp:lastModifiedBy>
  <cp:revision>314</cp:revision>
  <dcterms:created xsi:type="dcterms:W3CDTF">2011-10-12T12:24:18Z</dcterms:created>
  <dcterms:modified xsi:type="dcterms:W3CDTF">2013-04-29T15:14:23Z</dcterms:modified>
</cp:coreProperties>
</file>